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86" r:id="rId13"/>
    <p:sldId id="267" r:id="rId14"/>
    <p:sldId id="269" r:id="rId15"/>
    <p:sldId id="270" r:id="rId16"/>
    <p:sldId id="271" r:id="rId17"/>
    <p:sldId id="257" r:id="rId18"/>
    <p:sldId id="272" r:id="rId19"/>
    <p:sldId id="274" r:id="rId20"/>
    <p:sldId id="283" r:id="rId21"/>
    <p:sldId id="284" r:id="rId22"/>
    <p:sldId id="285" r:id="rId23"/>
    <p:sldId id="275" r:id="rId24"/>
    <p:sldId id="276" r:id="rId25"/>
    <p:sldId id="277" r:id="rId26"/>
    <p:sldId id="282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8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95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2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6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70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2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55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3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85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05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0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F25D-51B3-4290-9F5D-0C50583AF601}" type="datetimeFigureOut">
              <a:rPr lang="da-DK" smtClean="0"/>
              <a:t>12-02-2016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86738-126D-46B5-9CEF-B97426AB43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38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83w5o4Hjid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Enabling</a:t>
            </a:r>
            <a:r>
              <a:rPr lang="da-DK" dirty="0" smtClean="0"/>
              <a:t> </a:t>
            </a:r>
            <a:r>
              <a:rPr lang="da-DK" dirty="0" err="1" smtClean="0"/>
              <a:t>technology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E</a:t>
            </a:r>
            <a:r>
              <a:rPr lang="da-DK" dirty="0" err="1" smtClean="0"/>
              <a:t>nabling</a:t>
            </a:r>
            <a:r>
              <a:rPr lang="da-DK" dirty="0" smtClean="0"/>
              <a:t> </a:t>
            </a:r>
            <a:r>
              <a:rPr lang="da-DK" dirty="0" err="1" smtClean="0"/>
              <a:t>what</a:t>
            </a:r>
            <a:r>
              <a:rPr lang="da-DK" dirty="0" smtClean="0"/>
              <a:t> and for </a:t>
            </a:r>
            <a:r>
              <a:rPr lang="da-DK" dirty="0" err="1" smtClean="0"/>
              <a:t>whom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793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480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 </a:t>
            </a:r>
            <a:r>
              <a:rPr lang="da-DK" dirty="0" err="1" smtClean="0"/>
              <a:t>you</a:t>
            </a:r>
            <a:r>
              <a:rPr lang="da-DK" dirty="0" smtClean="0"/>
              <a:t> have a program </a:t>
            </a:r>
            <a:r>
              <a:rPr lang="da-DK" dirty="0" err="1" smtClean="0"/>
              <a:t>like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at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school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6481" t="17106" r="39321" b="38889"/>
          <a:stretch/>
        </p:blipFill>
        <p:spPr>
          <a:xfrm>
            <a:off x="1693332" y="1825625"/>
            <a:ext cx="8082845" cy="4526844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682308" y="1434991"/>
            <a:ext cx="3069771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the image to go to a video </a:t>
            </a:r>
            <a:r>
              <a:rPr lang="da-DK" dirty="0" err="1" smtClean="0"/>
              <a:t>presenation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23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3758" t="11496" r="26395" b="16599"/>
          <a:stretch/>
        </p:blipFill>
        <p:spPr>
          <a:xfrm>
            <a:off x="737118" y="0"/>
            <a:ext cx="9116008" cy="73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Suggestions for </a:t>
            </a:r>
            <a:r>
              <a:rPr lang="da-DK" dirty="0" err="1" smtClean="0"/>
              <a:t>use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Let students </a:t>
            </a:r>
            <a:r>
              <a:rPr lang="da-DK" dirty="0" err="1" smtClean="0"/>
              <a:t>write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invented</a:t>
            </a:r>
            <a:r>
              <a:rPr lang="da-DK" dirty="0" smtClean="0"/>
              <a:t> </a:t>
            </a:r>
            <a:r>
              <a:rPr lang="da-DK" dirty="0" err="1" smtClean="0"/>
              <a:t>spelling</a:t>
            </a:r>
            <a:r>
              <a:rPr lang="da-DK" dirty="0" smtClean="0"/>
              <a:t> </a:t>
            </a:r>
            <a:r>
              <a:rPr lang="da-DK" i="1" dirty="0" err="1" smtClean="0"/>
              <a:t>without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word</a:t>
            </a:r>
            <a:r>
              <a:rPr lang="da-DK" dirty="0" smtClean="0"/>
              <a:t> suggestions. </a:t>
            </a:r>
          </a:p>
          <a:p>
            <a:r>
              <a:rPr lang="da-DK" dirty="0" smtClean="0"/>
              <a:t>This </a:t>
            </a:r>
            <a:r>
              <a:rPr lang="da-DK" dirty="0" err="1" smtClean="0"/>
              <a:t>makes</a:t>
            </a:r>
            <a:r>
              <a:rPr lang="da-DK" dirty="0" smtClean="0"/>
              <a:t> students </a:t>
            </a:r>
            <a:r>
              <a:rPr lang="da-DK" dirty="0" err="1" smtClean="0"/>
              <a:t>focus</a:t>
            </a:r>
            <a:r>
              <a:rPr lang="da-DK" dirty="0" smtClean="0"/>
              <a:t> on </a:t>
            </a:r>
            <a:r>
              <a:rPr lang="da-DK" dirty="0" err="1" smtClean="0"/>
              <a:t>meaning</a:t>
            </a:r>
            <a:r>
              <a:rPr lang="da-DK" dirty="0" smtClean="0"/>
              <a:t>. </a:t>
            </a:r>
          </a:p>
          <a:p>
            <a:r>
              <a:rPr lang="da-DK" dirty="0" err="1" smtClean="0"/>
              <a:t>Afterwards</a:t>
            </a:r>
            <a:r>
              <a:rPr lang="da-DK" dirty="0" smtClean="0"/>
              <a:t> the student </a:t>
            </a:r>
            <a:r>
              <a:rPr lang="da-DK" dirty="0" err="1" smtClean="0"/>
              <a:t>can</a:t>
            </a:r>
            <a:r>
              <a:rPr lang="da-DK" dirty="0" smtClean="0"/>
              <a:t> (</a:t>
            </a:r>
            <a:r>
              <a:rPr lang="da-DK" dirty="0" err="1" smtClean="0"/>
              <a:t>depending</a:t>
            </a:r>
            <a:r>
              <a:rPr lang="da-DK" dirty="0" smtClean="0"/>
              <a:t> on </a:t>
            </a:r>
            <a:r>
              <a:rPr lang="da-DK" dirty="0" err="1" smtClean="0"/>
              <a:t>skill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r>
              <a:rPr lang="da-DK" dirty="0" smtClean="0"/>
              <a:t>) </a:t>
            </a:r>
            <a:r>
              <a:rPr lang="da-DK" dirty="0" err="1" smtClean="0"/>
              <a:t>either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Read </a:t>
            </a:r>
            <a:r>
              <a:rPr lang="da-DK" dirty="0" err="1" smtClean="0"/>
              <a:t>through</a:t>
            </a:r>
            <a:r>
              <a:rPr lang="da-DK" dirty="0" smtClean="0"/>
              <a:t> the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looking</a:t>
            </a:r>
            <a:r>
              <a:rPr lang="da-DK" dirty="0" smtClean="0"/>
              <a:t> for </a:t>
            </a:r>
            <a:r>
              <a:rPr lang="da-DK" dirty="0" err="1" smtClean="0"/>
              <a:t>misspellings</a:t>
            </a:r>
            <a:r>
              <a:rPr lang="da-DK" dirty="0" smtClean="0"/>
              <a:t>, </a:t>
            </a:r>
            <a:r>
              <a:rPr lang="da-DK" dirty="0" err="1" smtClean="0"/>
              <a:t>activating</a:t>
            </a:r>
            <a:r>
              <a:rPr lang="da-DK" dirty="0" smtClean="0"/>
              <a:t> support </a:t>
            </a:r>
            <a:r>
              <a:rPr lang="da-DK" dirty="0" err="1" smtClean="0"/>
              <a:t>only</a:t>
            </a:r>
            <a:r>
              <a:rPr lang="da-DK" dirty="0" smtClean="0"/>
              <a:t> if </a:t>
            </a:r>
            <a:r>
              <a:rPr lang="da-DK" dirty="0" err="1" smtClean="0"/>
              <a:t>needed</a:t>
            </a:r>
            <a:r>
              <a:rPr lang="da-DK" dirty="0" smtClean="0"/>
              <a:t>.</a:t>
            </a:r>
          </a:p>
          <a:p>
            <a:pPr lvl="1"/>
            <a:r>
              <a:rPr lang="da-DK" dirty="0" smtClean="0"/>
              <a:t>Listen to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sentence</a:t>
            </a:r>
            <a:r>
              <a:rPr lang="da-DK" dirty="0" smtClean="0"/>
              <a:t> </a:t>
            </a:r>
            <a:r>
              <a:rPr lang="da-DK" dirty="0" err="1" smtClean="0"/>
              <a:t>being</a:t>
            </a:r>
            <a:r>
              <a:rPr lang="da-DK" dirty="0" smtClean="0"/>
              <a:t> </a:t>
            </a:r>
            <a:r>
              <a:rPr lang="da-DK" dirty="0" err="1" smtClean="0"/>
              <a:t>read</a:t>
            </a:r>
            <a:r>
              <a:rPr lang="da-DK" dirty="0" smtClean="0"/>
              <a:t> </a:t>
            </a:r>
            <a:r>
              <a:rPr lang="da-DK" dirty="0" err="1" smtClean="0"/>
              <a:t>aloud</a:t>
            </a:r>
            <a:r>
              <a:rPr lang="da-DK" dirty="0" smtClean="0"/>
              <a:t> by the program to discover if </a:t>
            </a:r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words</a:t>
            </a:r>
            <a:r>
              <a:rPr lang="da-DK" dirty="0" smtClean="0"/>
              <a:t> missing, </a:t>
            </a:r>
            <a:r>
              <a:rPr lang="da-DK" dirty="0" err="1" smtClean="0"/>
              <a:t>wrong</a:t>
            </a:r>
            <a:r>
              <a:rPr lang="da-DK" dirty="0" smtClean="0"/>
              <a:t> </a:t>
            </a:r>
            <a:r>
              <a:rPr lang="da-DK" dirty="0" err="1" smtClean="0"/>
              <a:t>syntax</a:t>
            </a:r>
            <a:r>
              <a:rPr lang="da-DK" dirty="0" smtClean="0"/>
              <a:t> or </a:t>
            </a:r>
            <a:r>
              <a:rPr lang="da-DK" dirty="0" err="1" smtClean="0"/>
              <a:t>misspellings</a:t>
            </a:r>
            <a:r>
              <a:rPr lang="da-DK" dirty="0" smtClean="0"/>
              <a:t>.</a:t>
            </a:r>
          </a:p>
          <a:p>
            <a:pPr lvl="1"/>
            <a:r>
              <a:rPr lang="da-DK" dirty="0" smtClean="0"/>
              <a:t>Browse </a:t>
            </a:r>
            <a:r>
              <a:rPr lang="da-DK" dirty="0" err="1" smtClean="0"/>
              <a:t>through</a:t>
            </a:r>
            <a:r>
              <a:rPr lang="da-DK" dirty="0" smtClean="0"/>
              <a:t> the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word</a:t>
            </a:r>
            <a:r>
              <a:rPr lang="da-DK" dirty="0" smtClean="0"/>
              <a:t> for </a:t>
            </a:r>
            <a:r>
              <a:rPr lang="da-DK" dirty="0" err="1" smtClean="0"/>
              <a:t>word</a:t>
            </a:r>
            <a:r>
              <a:rPr lang="da-DK" dirty="0" smtClean="0"/>
              <a:t> and </a:t>
            </a:r>
            <a:r>
              <a:rPr lang="da-DK" dirty="0" err="1" smtClean="0"/>
              <a:t>checking</a:t>
            </a:r>
            <a:r>
              <a:rPr lang="da-DK" dirty="0" smtClean="0"/>
              <a:t> </a:t>
            </a:r>
            <a:r>
              <a:rPr lang="da-DK" dirty="0" err="1" smtClean="0"/>
              <a:t>spelling</a:t>
            </a:r>
            <a:r>
              <a:rPr lang="da-DK" dirty="0" smtClean="0"/>
              <a:t> with the </a:t>
            </a:r>
            <a:r>
              <a:rPr lang="da-DK" dirty="0" err="1" smtClean="0"/>
              <a:t>tool</a:t>
            </a:r>
            <a:r>
              <a:rPr lang="da-DK" dirty="0" smtClean="0"/>
              <a:t>.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98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Supporting</a:t>
            </a:r>
            <a:r>
              <a:rPr lang="da-DK" dirty="0" smtClean="0"/>
              <a:t> </a:t>
            </a:r>
            <a:r>
              <a:rPr lang="da-DK" dirty="0" err="1" smtClean="0"/>
              <a:t>reading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 smtClean="0"/>
              <a:t>Again, in </a:t>
            </a:r>
            <a:r>
              <a:rPr lang="da-DK" sz="3200" dirty="0" err="1" smtClean="0"/>
              <a:t>deep</a:t>
            </a:r>
            <a:r>
              <a:rPr lang="da-DK" sz="3200" dirty="0" smtClean="0"/>
              <a:t> </a:t>
            </a:r>
            <a:r>
              <a:rPr lang="da-DK" sz="3200" dirty="0" err="1" smtClean="0"/>
              <a:t>orthographies</a:t>
            </a:r>
            <a:r>
              <a:rPr lang="da-DK" sz="3200" dirty="0" smtClean="0"/>
              <a:t> </a:t>
            </a:r>
            <a:r>
              <a:rPr lang="da-DK" sz="3200" dirty="0" err="1" smtClean="0"/>
              <a:t>we</a:t>
            </a:r>
            <a:r>
              <a:rPr lang="da-DK" sz="3200" dirty="0" smtClean="0"/>
              <a:t> </a:t>
            </a:r>
            <a:r>
              <a:rPr lang="da-DK" sz="3200" dirty="0" err="1" smtClean="0"/>
              <a:t>are</a:t>
            </a:r>
            <a:r>
              <a:rPr lang="da-DK" sz="3200" dirty="0" smtClean="0"/>
              <a:t> </a:t>
            </a:r>
            <a:r>
              <a:rPr lang="da-DK" sz="3200" dirty="0" err="1" smtClean="0"/>
              <a:t>challenged</a:t>
            </a:r>
            <a:r>
              <a:rPr lang="da-DK" sz="3200" dirty="0" smtClean="0"/>
              <a:t>. </a:t>
            </a:r>
          </a:p>
          <a:p>
            <a:r>
              <a:rPr lang="da-DK" sz="3200" dirty="0" err="1" smtClean="0"/>
              <a:t>Normally</a:t>
            </a:r>
            <a:r>
              <a:rPr lang="da-DK" sz="3200" dirty="0" smtClean="0"/>
              <a:t>, in the </a:t>
            </a:r>
            <a:r>
              <a:rPr lang="da-DK" sz="3200" dirty="0" err="1" smtClean="0"/>
              <a:t>primary</a:t>
            </a:r>
            <a:r>
              <a:rPr lang="da-DK" sz="3200" dirty="0" smtClean="0"/>
              <a:t> grades </a:t>
            </a:r>
            <a:r>
              <a:rPr lang="da-DK" sz="3200" dirty="0" err="1" smtClean="0"/>
              <a:t>we</a:t>
            </a:r>
            <a:r>
              <a:rPr lang="da-DK" sz="3200" dirty="0" smtClean="0"/>
              <a:t> have </a:t>
            </a:r>
            <a:r>
              <a:rPr lang="da-DK" sz="3200" dirty="0" err="1" smtClean="0"/>
              <a:t>either</a:t>
            </a:r>
            <a:r>
              <a:rPr lang="da-DK" sz="3200" dirty="0" smtClean="0"/>
              <a:t>:</a:t>
            </a:r>
          </a:p>
          <a:p>
            <a:pPr lvl="1"/>
            <a:r>
              <a:rPr lang="da-DK" sz="2800" dirty="0" err="1" smtClean="0"/>
              <a:t>Phonics</a:t>
            </a:r>
            <a:r>
              <a:rPr lang="da-DK" sz="2800" dirty="0" smtClean="0"/>
              <a:t> </a:t>
            </a:r>
            <a:r>
              <a:rPr lang="da-DK" sz="2800" dirty="0" err="1" smtClean="0"/>
              <a:t>based</a:t>
            </a:r>
            <a:r>
              <a:rPr lang="da-DK" sz="2800" dirty="0" smtClean="0"/>
              <a:t> </a:t>
            </a:r>
            <a:r>
              <a:rPr lang="da-DK" sz="2800" dirty="0" err="1" smtClean="0"/>
              <a:t>learning</a:t>
            </a:r>
            <a:r>
              <a:rPr lang="da-DK" sz="2800" dirty="0" smtClean="0"/>
              <a:t> </a:t>
            </a:r>
            <a:r>
              <a:rPr lang="da-DK" sz="2800" dirty="0" err="1" smtClean="0"/>
              <a:t>materials</a:t>
            </a:r>
            <a:r>
              <a:rPr lang="da-DK" sz="2800" dirty="0" smtClean="0"/>
              <a:t> with </a:t>
            </a:r>
            <a:r>
              <a:rPr lang="da-DK" sz="2800" dirty="0" err="1" smtClean="0"/>
              <a:t>highly</a:t>
            </a:r>
            <a:r>
              <a:rPr lang="da-DK" sz="2800" dirty="0" smtClean="0"/>
              <a:t> </a:t>
            </a:r>
            <a:r>
              <a:rPr lang="da-DK" sz="2800" dirty="0" err="1" smtClean="0"/>
              <a:t>controlled</a:t>
            </a:r>
            <a:r>
              <a:rPr lang="da-DK" sz="2800" dirty="0" smtClean="0"/>
              <a:t> </a:t>
            </a:r>
            <a:r>
              <a:rPr lang="da-DK" sz="2800" dirty="0" err="1" smtClean="0"/>
              <a:t>vocabulary</a:t>
            </a:r>
            <a:r>
              <a:rPr lang="da-DK" sz="2800" dirty="0" smtClean="0"/>
              <a:t> or</a:t>
            </a:r>
          </a:p>
          <a:p>
            <a:pPr lvl="1"/>
            <a:r>
              <a:rPr lang="da-DK" sz="2800" dirty="0" err="1" smtClean="0"/>
              <a:t>Graded</a:t>
            </a:r>
            <a:r>
              <a:rPr lang="da-DK" sz="2800" dirty="0" smtClean="0"/>
              <a:t> </a:t>
            </a:r>
            <a:r>
              <a:rPr lang="da-DK" sz="2800" dirty="0" err="1" smtClean="0"/>
              <a:t>books</a:t>
            </a:r>
            <a:r>
              <a:rPr lang="da-DK" sz="2800" dirty="0" smtClean="0"/>
              <a:t>, </a:t>
            </a:r>
            <a:r>
              <a:rPr lang="da-DK" sz="2800" dirty="0" err="1" smtClean="0"/>
              <a:t>that</a:t>
            </a:r>
            <a:r>
              <a:rPr lang="da-DK" sz="2800" dirty="0" smtClean="0"/>
              <a:t> students </a:t>
            </a:r>
            <a:r>
              <a:rPr lang="da-DK" sz="2800" dirty="0" err="1" smtClean="0"/>
              <a:t>read</a:t>
            </a:r>
            <a:r>
              <a:rPr lang="da-DK" sz="2800" dirty="0" smtClean="0"/>
              <a:t> </a:t>
            </a:r>
            <a:r>
              <a:rPr lang="da-DK" sz="2800" dirty="0" err="1" smtClean="0"/>
              <a:t>individually</a:t>
            </a:r>
            <a:endParaRPr lang="da-DK" sz="2800" dirty="0" smtClean="0"/>
          </a:p>
          <a:p>
            <a:pPr lvl="1"/>
            <a:endParaRPr lang="da-DK" sz="2800" dirty="0"/>
          </a:p>
          <a:p>
            <a:pPr lvl="1"/>
            <a:r>
              <a:rPr lang="da-DK" sz="2800" dirty="0" err="1" smtClean="0"/>
              <a:t>Neither</a:t>
            </a:r>
            <a:r>
              <a:rPr lang="da-DK" sz="2800" dirty="0" smtClean="0"/>
              <a:t> is optimal…</a:t>
            </a:r>
          </a:p>
          <a:p>
            <a:pPr lvl="1"/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364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Talking</a:t>
            </a:r>
            <a:r>
              <a:rPr lang="da-DK" dirty="0" smtClean="0"/>
              <a:t> </a:t>
            </a:r>
            <a:r>
              <a:rPr lang="da-DK" dirty="0" err="1" smtClean="0"/>
              <a:t>books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Digital </a:t>
            </a:r>
            <a:r>
              <a:rPr lang="da-DK" dirty="0" err="1" smtClean="0"/>
              <a:t>texts</a:t>
            </a:r>
            <a:r>
              <a:rPr lang="da-DK" dirty="0" smtClean="0"/>
              <a:t> with </a:t>
            </a:r>
            <a:r>
              <a:rPr lang="da-DK" dirty="0" err="1" smtClean="0"/>
              <a:t>text</a:t>
            </a:r>
            <a:r>
              <a:rPr lang="da-DK" dirty="0" smtClean="0"/>
              <a:t>-to-speech support. </a:t>
            </a:r>
          </a:p>
          <a:p>
            <a:r>
              <a:rPr lang="da-DK" dirty="0" smtClean="0"/>
              <a:t>If students </a:t>
            </a:r>
            <a:r>
              <a:rPr lang="da-DK" dirty="0" err="1" smtClean="0"/>
              <a:t>cannot</a:t>
            </a:r>
            <a:r>
              <a:rPr lang="da-DK" dirty="0" smtClean="0"/>
              <a:t> </a:t>
            </a:r>
            <a:r>
              <a:rPr lang="da-DK" dirty="0" err="1" smtClean="0"/>
              <a:t>read</a:t>
            </a:r>
            <a:r>
              <a:rPr lang="da-DK" dirty="0" smtClean="0"/>
              <a:t> a </a:t>
            </a:r>
            <a:r>
              <a:rPr lang="da-DK" dirty="0" err="1" smtClean="0"/>
              <a:t>word</a:t>
            </a:r>
            <a:r>
              <a:rPr lang="da-DK" dirty="0" smtClean="0"/>
              <a:t> </a:t>
            </a:r>
            <a:r>
              <a:rPr lang="da-DK" dirty="0" err="1" smtClean="0"/>
              <a:t>independently</a:t>
            </a:r>
            <a:r>
              <a:rPr lang="da-DK" dirty="0" smtClean="0"/>
              <a:t>,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have it </a:t>
            </a:r>
            <a:r>
              <a:rPr lang="da-DK" dirty="0" err="1" smtClean="0"/>
              <a:t>read</a:t>
            </a:r>
            <a:r>
              <a:rPr lang="da-DK" dirty="0" smtClean="0"/>
              <a:t> </a:t>
            </a:r>
            <a:r>
              <a:rPr lang="da-DK" dirty="0" err="1" smtClean="0"/>
              <a:t>aloud</a:t>
            </a:r>
            <a:r>
              <a:rPr lang="da-DK" dirty="0" smtClean="0"/>
              <a:t>.  </a:t>
            </a:r>
            <a:endParaRPr lang="da-DK" dirty="0"/>
          </a:p>
        </p:txBody>
      </p:sp>
      <p:pic>
        <p:nvPicPr>
          <p:cNvPr id="3074" name="Picture 2" descr="http://portal.idansk.dk/wp-content/uploads/sites/42/2015/07/superbog-star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51" y="3255329"/>
            <a:ext cx="5165531" cy="35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2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4800" t="22400" r="25588" b="13901"/>
          <a:stretch>
            <a:fillRect/>
          </a:stretch>
        </p:blipFill>
        <p:spPr bwMode="auto">
          <a:xfrm>
            <a:off x="1524000" y="137368"/>
            <a:ext cx="9144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2351584" y="4869160"/>
            <a:ext cx="2016224" cy="1800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655840" y="5949280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Whole page </a:t>
            </a:r>
            <a:r>
              <a:rPr lang="da-DK" dirty="0" err="1"/>
              <a:t>reading</a:t>
            </a:r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2279576" y="1124744"/>
            <a:ext cx="2016224" cy="1800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4511824" y="2348880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Single </a:t>
            </a:r>
            <a:r>
              <a:rPr lang="da-DK" dirty="0" err="1"/>
              <a:t>word</a:t>
            </a:r>
            <a:r>
              <a:rPr lang="da-DK" dirty="0"/>
              <a:t> </a:t>
            </a:r>
            <a:r>
              <a:rPr lang="da-DK" dirty="0" err="1"/>
              <a:t>reading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2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826579" cy="62251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36605" y="230189"/>
            <a:ext cx="3937687" cy="11702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48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Suggested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whole</a:t>
            </a:r>
            <a:r>
              <a:rPr lang="da-DK" dirty="0" smtClean="0"/>
              <a:t> </a:t>
            </a:r>
            <a:r>
              <a:rPr lang="da-DK" dirty="0" err="1" smtClean="0"/>
              <a:t>class</a:t>
            </a:r>
            <a:r>
              <a:rPr lang="da-DK" dirty="0" smtClean="0"/>
              <a:t> </a:t>
            </a:r>
            <a:r>
              <a:rPr lang="da-DK" dirty="0" err="1" smtClean="0"/>
              <a:t>reads</a:t>
            </a:r>
            <a:r>
              <a:rPr lang="da-DK" dirty="0" smtClean="0"/>
              <a:t> the </a:t>
            </a:r>
            <a:r>
              <a:rPr lang="da-DK" i="1" dirty="0" smtClean="0"/>
              <a:t>same </a:t>
            </a:r>
            <a:r>
              <a:rPr lang="da-DK" i="1" dirty="0" err="1" smtClean="0"/>
              <a:t>text</a:t>
            </a:r>
            <a:r>
              <a:rPr lang="da-DK" i="1" dirty="0" smtClean="0"/>
              <a:t> </a:t>
            </a:r>
            <a:r>
              <a:rPr lang="da-DK" dirty="0" smtClean="0"/>
              <a:t>in the </a:t>
            </a:r>
            <a:r>
              <a:rPr lang="da-DK" dirty="0" err="1" smtClean="0"/>
              <a:t>talking</a:t>
            </a:r>
            <a:r>
              <a:rPr lang="da-DK" dirty="0" smtClean="0"/>
              <a:t> book-software.</a:t>
            </a:r>
            <a:endParaRPr lang="da-DK" dirty="0"/>
          </a:p>
          <a:p>
            <a:r>
              <a:rPr lang="da-DK" dirty="0" smtClean="0"/>
              <a:t>The </a:t>
            </a:r>
            <a:r>
              <a:rPr lang="da-DK" dirty="0" err="1" smtClean="0"/>
              <a:t>text</a:t>
            </a:r>
            <a:r>
              <a:rPr lang="da-DK" dirty="0" smtClean="0"/>
              <a:t> is </a:t>
            </a:r>
            <a:r>
              <a:rPr lang="da-DK" dirty="0" err="1" smtClean="0"/>
              <a:t>deliberately</a:t>
            </a:r>
            <a:r>
              <a:rPr lang="da-DK" dirty="0" smtClean="0"/>
              <a:t> </a:t>
            </a:r>
            <a:r>
              <a:rPr lang="da-DK" dirty="0" err="1" smtClean="0"/>
              <a:t>chosen</a:t>
            </a:r>
            <a:r>
              <a:rPr lang="da-DK" dirty="0" smtClean="0"/>
              <a:t> so it </a:t>
            </a:r>
            <a:r>
              <a:rPr lang="da-DK" dirty="0" err="1" smtClean="0"/>
              <a:t>would</a:t>
            </a:r>
            <a:r>
              <a:rPr lang="da-DK" dirty="0" smtClean="0"/>
              <a:t> NORMALLY (i.e. </a:t>
            </a:r>
            <a:r>
              <a:rPr lang="da-DK" dirty="0" err="1" smtClean="0"/>
              <a:t>without</a:t>
            </a:r>
            <a:r>
              <a:rPr lang="da-DK" dirty="0" smtClean="0"/>
              <a:t> the support)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considered</a:t>
            </a:r>
            <a:r>
              <a:rPr lang="da-DK" dirty="0" smtClean="0"/>
              <a:t> (a </a:t>
            </a:r>
            <a:r>
              <a:rPr lang="da-DK" dirty="0" err="1" smtClean="0"/>
              <a:t>little</a:t>
            </a:r>
            <a:r>
              <a:rPr lang="da-DK" dirty="0" smtClean="0"/>
              <a:t>) </a:t>
            </a:r>
            <a:r>
              <a:rPr lang="da-DK" dirty="0" err="1" smtClean="0"/>
              <a:t>too</a:t>
            </a:r>
            <a:r>
              <a:rPr lang="da-DK" dirty="0" smtClean="0"/>
              <a:t> </a:t>
            </a:r>
            <a:r>
              <a:rPr lang="da-DK" dirty="0" err="1" smtClean="0"/>
              <a:t>difficult</a:t>
            </a:r>
            <a:r>
              <a:rPr lang="da-DK" dirty="0" smtClean="0"/>
              <a:t> for </a:t>
            </a:r>
            <a:r>
              <a:rPr lang="da-DK" dirty="0" err="1" smtClean="0"/>
              <a:t>many</a:t>
            </a:r>
            <a:r>
              <a:rPr lang="da-DK" dirty="0" smtClean="0"/>
              <a:t> students. </a:t>
            </a:r>
          </a:p>
          <a:p>
            <a:r>
              <a:rPr lang="da-DK" dirty="0" smtClean="0"/>
              <a:t>This </a:t>
            </a:r>
            <a:r>
              <a:rPr lang="da-DK" dirty="0" err="1" smtClean="0"/>
              <a:t>means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students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the TTS support.</a:t>
            </a:r>
            <a:endParaRPr lang="da-DK" dirty="0"/>
          </a:p>
          <a:p>
            <a:r>
              <a:rPr lang="da-DK" dirty="0" smtClean="0"/>
              <a:t>Students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instructed</a:t>
            </a:r>
            <a:r>
              <a:rPr lang="da-DK" dirty="0" smtClean="0"/>
              <a:t> to </a:t>
            </a:r>
            <a:r>
              <a:rPr lang="da-DK" dirty="0" err="1" smtClean="0"/>
              <a:t>try</a:t>
            </a:r>
            <a:r>
              <a:rPr lang="da-DK" dirty="0" smtClean="0"/>
              <a:t> to </a:t>
            </a:r>
            <a:r>
              <a:rPr lang="da-DK" dirty="0" err="1" smtClean="0"/>
              <a:t>read</a:t>
            </a:r>
            <a:r>
              <a:rPr lang="da-DK" dirty="0" smtClean="0"/>
              <a:t> the </a:t>
            </a:r>
            <a:r>
              <a:rPr lang="da-DK" dirty="0" err="1" smtClean="0"/>
              <a:t>words</a:t>
            </a:r>
            <a:r>
              <a:rPr lang="da-DK" dirty="0" smtClean="0"/>
              <a:t> </a:t>
            </a:r>
            <a:r>
              <a:rPr lang="da-DK" dirty="0" err="1" smtClean="0"/>
              <a:t>independently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the TTS-support. 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teacher</a:t>
            </a:r>
            <a:r>
              <a:rPr lang="da-DK" dirty="0" smtClean="0"/>
              <a:t> has to </a:t>
            </a:r>
            <a:r>
              <a:rPr lang="da-DK" dirty="0" err="1" smtClean="0"/>
              <a:t>work</a:t>
            </a:r>
            <a:r>
              <a:rPr lang="da-DK" dirty="0" smtClean="0"/>
              <a:t> with </a:t>
            </a:r>
            <a:r>
              <a:rPr lang="da-DK" dirty="0" err="1" smtClean="0"/>
              <a:t>activating</a:t>
            </a:r>
            <a:r>
              <a:rPr lang="da-DK" dirty="0" smtClean="0"/>
              <a:t> students’ prior </a:t>
            </a:r>
            <a:r>
              <a:rPr lang="da-DK" dirty="0" err="1" smtClean="0"/>
              <a:t>knowledge</a:t>
            </a:r>
            <a:r>
              <a:rPr lang="da-DK" dirty="0" smtClean="0"/>
              <a:t> to </a:t>
            </a:r>
            <a:r>
              <a:rPr lang="da-DK" dirty="0" err="1" smtClean="0"/>
              <a:t>make</a:t>
            </a:r>
            <a:r>
              <a:rPr lang="da-DK" dirty="0" smtClean="0"/>
              <a:t> </a:t>
            </a:r>
            <a:r>
              <a:rPr lang="da-DK" dirty="0" err="1" smtClean="0"/>
              <a:t>them</a:t>
            </a:r>
            <a:r>
              <a:rPr lang="da-DK" dirty="0" smtClean="0"/>
              <a:t> </a:t>
            </a:r>
            <a:r>
              <a:rPr lang="da-DK" dirty="0" err="1" smtClean="0"/>
              <a:t>focus</a:t>
            </a:r>
            <a:r>
              <a:rPr lang="da-DK" dirty="0" smtClean="0"/>
              <a:t> on the narrative/</a:t>
            </a:r>
            <a:r>
              <a:rPr lang="da-DK" dirty="0" err="1" smtClean="0"/>
              <a:t>understanding</a:t>
            </a:r>
            <a:r>
              <a:rPr lang="da-DK" dirty="0" smtClean="0"/>
              <a:t> – and talk </a:t>
            </a:r>
            <a:r>
              <a:rPr lang="da-DK" dirty="0" err="1" smtClean="0"/>
              <a:t>about</a:t>
            </a:r>
            <a:r>
              <a:rPr lang="da-DK" dirty="0" smtClean="0"/>
              <a:t> the </a:t>
            </a:r>
            <a:r>
              <a:rPr lang="da-DK" dirty="0" err="1" smtClean="0"/>
              <a:t>meaning</a:t>
            </a:r>
            <a:r>
              <a:rPr lang="da-DK" dirty="0" smtClean="0"/>
              <a:t> of the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dirty="0" err="1" smtClean="0"/>
              <a:t>reading</a:t>
            </a:r>
            <a:r>
              <a:rPr lang="da-DK" dirty="0" smtClean="0"/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2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Older</a:t>
            </a:r>
            <a:r>
              <a:rPr lang="da-DK" dirty="0" smtClean="0"/>
              <a:t> students…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 err="1" smtClean="0"/>
              <a:t>Why</a:t>
            </a:r>
            <a:r>
              <a:rPr lang="da-DK" sz="3200" dirty="0" smtClean="0"/>
              <a:t> not let students </a:t>
            </a:r>
            <a:r>
              <a:rPr lang="da-DK" sz="3200" dirty="0" err="1" smtClean="0"/>
              <a:t>use</a:t>
            </a:r>
            <a:r>
              <a:rPr lang="da-DK" sz="3200" dirty="0" smtClean="0"/>
              <a:t> </a:t>
            </a:r>
            <a:r>
              <a:rPr lang="da-DK" sz="3200" dirty="0" err="1" smtClean="0"/>
              <a:t>text</a:t>
            </a:r>
            <a:r>
              <a:rPr lang="da-DK" sz="3200" dirty="0" smtClean="0"/>
              <a:t>-to-speech </a:t>
            </a:r>
            <a:r>
              <a:rPr lang="da-DK" sz="3200" dirty="0" err="1" smtClean="0"/>
              <a:t>when</a:t>
            </a:r>
            <a:r>
              <a:rPr lang="da-DK" sz="3200" dirty="0" smtClean="0"/>
              <a:t> </a:t>
            </a:r>
            <a:r>
              <a:rPr lang="da-DK" sz="3200" dirty="0" err="1" smtClean="0"/>
              <a:t>reading</a:t>
            </a:r>
            <a:r>
              <a:rPr lang="da-DK" sz="3200" dirty="0" smtClean="0"/>
              <a:t> a </a:t>
            </a:r>
            <a:r>
              <a:rPr lang="da-DK" sz="3200" dirty="0" err="1" smtClean="0"/>
              <a:t>text</a:t>
            </a:r>
            <a:r>
              <a:rPr lang="da-DK" sz="3200" dirty="0" smtClean="0"/>
              <a:t> for </a:t>
            </a:r>
            <a:r>
              <a:rPr lang="da-DK" sz="3200" dirty="0" err="1" smtClean="0"/>
              <a:t>biology</a:t>
            </a:r>
            <a:r>
              <a:rPr lang="da-DK" sz="3200" dirty="0" smtClean="0"/>
              <a:t>, </a:t>
            </a:r>
            <a:r>
              <a:rPr lang="da-DK" sz="3200" dirty="0" err="1" smtClean="0"/>
              <a:t>physics</a:t>
            </a:r>
            <a:r>
              <a:rPr lang="da-DK" sz="3200" dirty="0" smtClean="0"/>
              <a:t> or </a:t>
            </a:r>
            <a:r>
              <a:rPr lang="da-DK" sz="3200" dirty="0" err="1" smtClean="0"/>
              <a:t>language</a:t>
            </a:r>
            <a:r>
              <a:rPr lang="da-DK" sz="3200" dirty="0" smtClean="0"/>
              <a:t> studies?</a:t>
            </a:r>
          </a:p>
          <a:p>
            <a:r>
              <a:rPr lang="da-DK" sz="3200" dirty="0" smtClean="0"/>
              <a:t>The </a:t>
            </a:r>
            <a:r>
              <a:rPr lang="da-DK" sz="3200" dirty="0" err="1" smtClean="0"/>
              <a:t>big</a:t>
            </a:r>
            <a:r>
              <a:rPr lang="da-DK" sz="3200" dirty="0" smtClean="0"/>
              <a:t> </a:t>
            </a:r>
            <a:r>
              <a:rPr lang="da-DK" sz="3200" dirty="0" err="1" smtClean="0"/>
              <a:t>question</a:t>
            </a:r>
            <a:r>
              <a:rPr lang="da-DK" sz="3200" dirty="0" smtClean="0"/>
              <a:t>: </a:t>
            </a:r>
            <a:r>
              <a:rPr lang="da-DK" sz="3200" dirty="0" err="1" smtClean="0"/>
              <a:t>Should</a:t>
            </a:r>
            <a:r>
              <a:rPr lang="da-DK" sz="3200" dirty="0" smtClean="0"/>
              <a:t> </a:t>
            </a:r>
            <a:r>
              <a:rPr lang="da-DK" sz="3200" dirty="0" err="1" smtClean="0"/>
              <a:t>textbooks</a:t>
            </a:r>
            <a:r>
              <a:rPr lang="da-DK" sz="3200" dirty="0" smtClean="0"/>
              <a:t> </a:t>
            </a:r>
            <a:r>
              <a:rPr lang="da-DK" sz="3200" dirty="0" err="1" smtClean="0"/>
              <a:t>challenge</a:t>
            </a:r>
            <a:r>
              <a:rPr lang="da-DK" sz="3200" dirty="0" smtClean="0"/>
              <a:t> students? If so, in </a:t>
            </a:r>
            <a:r>
              <a:rPr lang="da-DK" sz="3200" dirty="0" err="1" smtClean="0"/>
              <a:t>what</a:t>
            </a:r>
            <a:r>
              <a:rPr lang="da-DK" sz="3200" dirty="0" smtClean="0"/>
              <a:t> </a:t>
            </a:r>
            <a:r>
              <a:rPr lang="da-DK" sz="3200" dirty="0" err="1" smtClean="0"/>
              <a:t>respect</a:t>
            </a:r>
            <a:r>
              <a:rPr lang="da-DK" sz="3200" dirty="0" smtClean="0"/>
              <a:t>? </a:t>
            </a:r>
          </a:p>
          <a:p>
            <a:r>
              <a:rPr lang="da-DK" sz="3200" dirty="0" smtClean="0"/>
              <a:t>My </a:t>
            </a:r>
            <a:r>
              <a:rPr lang="da-DK" sz="3200" dirty="0" err="1" smtClean="0"/>
              <a:t>answer</a:t>
            </a:r>
            <a:r>
              <a:rPr lang="da-DK" sz="3200" dirty="0" smtClean="0"/>
              <a:t>: Of </a:t>
            </a:r>
            <a:r>
              <a:rPr lang="da-DK" sz="3200" dirty="0" err="1" smtClean="0"/>
              <a:t>course</a:t>
            </a:r>
            <a:r>
              <a:rPr lang="da-DK" sz="3200" dirty="0" smtClean="0"/>
              <a:t> students have to </a:t>
            </a:r>
            <a:r>
              <a:rPr lang="da-DK" sz="3200" dirty="0" err="1" smtClean="0"/>
              <a:t>learn</a:t>
            </a:r>
            <a:r>
              <a:rPr lang="da-DK" sz="3200" dirty="0" smtClean="0"/>
              <a:t> to </a:t>
            </a:r>
            <a:r>
              <a:rPr lang="da-DK" sz="3200" dirty="0" err="1" smtClean="0"/>
              <a:t>read</a:t>
            </a:r>
            <a:r>
              <a:rPr lang="da-DK" sz="3200" dirty="0" smtClean="0"/>
              <a:t> (i.e. </a:t>
            </a:r>
            <a:r>
              <a:rPr lang="da-DK" sz="3200" dirty="0" err="1" smtClean="0"/>
              <a:t>decode</a:t>
            </a:r>
            <a:r>
              <a:rPr lang="da-DK" sz="3200" dirty="0" smtClean="0"/>
              <a:t>) </a:t>
            </a:r>
            <a:r>
              <a:rPr lang="da-DK" sz="3200" dirty="0" err="1" smtClean="0"/>
              <a:t>difficult</a:t>
            </a:r>
            <a:r>
              <a:rPr lang="da-DK" sz="3200" dirty="0" smtClean="0"/>
              <a:t> </a:t>
            </a:r>
            <a:r>
              <a:rPr lang="da-DK" sz="3200" dirty="0" err="1" smtClean="0"/>
              <a:t>texts</a:t>
            </a:r>
            <a:r>
              <a:rPr lang="da-DK" sz="3200" dirty="0" smtClean="0"/>
              <a:t> </a:t>
            </a:r>
            <a:r>
              <a:rPr lang="da-DK" sz="3200" dirty="0" err="1" smtClean="0"/>
              <a:t>independently</a:t>
            </a:r>
            <a:r>
              <a:rPr lang="da-DK" sz="3200" dirty="0" smtClean="0"/>
              <a:t>. But </a:t>
            </a:r>
            <a:r>
              <a:rPr lang="da-DK" sz="3200" dirty="0" err="1" smtClean="0"/>
              <a:t>sometimes</a:t>
            </a:r>
            <a:r>
              <a:rPr lang="da-DK" sz="3200" dirty="0" smtClean="0"/>
              <a:t> </a:t>
            </a:r>
            <a:r>
              <a:rPr lang="da-DK" sz="3200" dirty="0" err="1" smtClean="0"/>
              <a:t>we</a:t>
            </a:r>
            <a:r>
              <a:rPr lang="da-DK" sz="3200" dirty="0" smtClean="0"/>
              <a:t> have to </a:t>
            </a:r>
            <a:r>
              <a:rPr lang="da-DK" sz="3200" dirty="0" err="1" smtClean="0"/>
              <a:t>take</a:t>
            </a:r>
            <a:r>
              <a:rPr lang="da-DK" sz="3200" dirty="0" smtClean="0"/>
              <a:t> pressure of </a:t>
            </a:r>
            <a:r>
              <a:rPr lang="da-DK" sz="3200" dirty="0" err="1" smtClean="0"/>
              <a:t>their</a:t>
            </a:r>
            <a:r>
              <a:rPr lang="da-DK" sz="3200" dirty="0" smtClean="0"/>
              <a:t> (</a:t>
            </a:r>
            <a:r>
              <a:rPr lang="da-DK" sz="3200" dirty="0" err="1" smtClean="0"/>
              <a:t>lacking</a:t>
            </a:r>
            <a:r>
              <a:rPr lang="da-DK" sz="3200" dirty="0" smtClean="0"/>
              <a:t>) </a:t>
            </a:r>
            <a:r>
              <a:rPr lang="da-DK" sz="3200" dirty="0" err="1" smtClean="0"/>
              <a:t>reading</a:t>
            </a:r>
            <a:r>
              <a:rPr lang="da-DK" sz="3200" dirty="0" smtClean="0"/>
              <a:t> </a:t>
            </a:r>
            <a:r>
              <a:rPr lang="da-DK" sz="3200" dirty="0" err="1" smtClean="0"/>
              <a:t>skills</a:t>
            </a:r>
            <a:r>
              <a:rPr lang="da-DK" sz="3200" dirty="0" smtClean="0"/>
              <a:t>, and let students </a:t>
            </a:r>
            <a:r>
              <a:rPr lang="da-DK" sz="3200" dirty="0" err="1" smtClean="0"/>
              <a:t>access</a:t>
            </a:r>
            <a:r>
              <a:rPr lang="da-DK" sz="3200" dirty="0" smtClean="0"/>
              <a:t> the </a:t>
            </a:r>
            <a:r>
              <a:rPr lang="da-DK" sz="3200" dirty="0" err="1" smtClean="0"/>
              <a:t>meaning</a:t>
            </a:r>
            <a:r>
              <a:rPr lang="da-DK" sz="3200" dirty="0" smtClean="0"/>
              <a:t> and </a:t>
            </a:r>
            <a:r>
              <a:rPr lang="da-DK" sz="3200" dirty="0" err="1" smtClean="0"/>
              <a:t>focus</a:t>
            </a:r>
            <a:r>
              <a:rPr lang="da-DK" sz="3200" dirty="0" smtClean="0"/>
              <a:t> on </a:t>
            </a:r>
            <a:r>
              <a:rPr lang="da-DK" sz="3200" dirty="0" err="1" smtClean="0"/>
              <a:t>learning</a:t>
            </a:r>
            <a:r>
              <a:rPr lang="da-DK" sz="3200" dirty="0" smtClean="0"/>
              <a:t> the </a:t>
            </a:r>
            <a:r>
              <a:rPr lang="da-DK" sz="3200" dirty="0" err="1" smtClean="0"/>
              <a:t>subject</a:t>
            </a:r>
            <a:r>
              <a:rPr lang="da-DK" sz="3200" dirty="0" smtClean="0"/>
              <a:t>, more </a:t>
            </a:r>
            <a:r>
              <a:rPr lang="da-DK" sz="3200" dirty="0" err="1" smtClean="0"/>
              <a:t>directly</a:t>
            </a:r>
            <a:r>
              <a:rPr lang="da-DK" sz="3200" dirty="0" smtClean="0"/>
              <a:t>.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8836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This workshop…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ICT-</a:t>
            </a:r>
            <a:r>
              <a:rPr lang="da-DK" dirty="0" err="1" smtClean="0"/>
              <a:t>tools</a:t>
            </a:r>
            <a:r>
              <a:rPr lang="da-DK" dirty="0" smtClean="0"/>
              <a:t> for </a:t>
            </a:r>
            <a:r>
              <a:rPr lang="da-DK" dirty="0" err="1" smtClean="0"/>
              <a:t>specific</a:t>
            </a:r>
            <a:r>
              <a:rPr lang="da-DK" dirty="0" smtClean="0"/>
              <a:t> purposes.</a:t>
            </a:r>
          </a:p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 to </a:t>
            </a:r>
            <a:r>
              <a:rPr lang="da-DK" i="1" dirty="0" err="1" smtClean="0"/>
              <a:t>transform</a:t>
            </a:r>
            <a:r>
              <a:rPr lang="da-DK" dirty="0" smtClean="0"/>
              <a:t> the </a:t>
            </a:r>
            <a:r>
              <a:rPr lang="da-DK" dirty="0" err="1" smtClean="0"/>
              <a:t>way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do </a:t>
            </a:r>
            <a:r>
              <a:rPr lang="da-DK" dirty="0" err="1" smtClean="0"/>
              <a:t>things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technology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098" name="Picture 2" descr="http://www.schrockguide.net/uploads/3/9/2/2/392267/5805548.jpg?5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752725"/>
            <a:ext cx="55054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1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33" y="-1583871"/>
            <a:ext cx="15737633" cy="88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950" y="-1116256"/>
            <a:ext cx="15442163" cy="86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" y="-1009134"/>
            <a:ext cx="14748588" cy="82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755" t="20295" r="19132" b="6509"/>
          <a:stretch/>
        </p:blipFill>
        <p:spPr>
          <a:xfrm>
            <a:off x="258889" y="187842"/>
            <a:ext cx="11910821" cy="6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3299" t="19751" r="24864" b="7959"/>
          <a:stretch/>
        </p:blipFill>
        <p:spPr>
          <a:xfrm>
            <a:off x="298578" y="217266"/>
            <a:ext cx="11402009" cy="645412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789510" y="2808514"/>
            <a:ext cx="3066865" cy="11290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47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4269" t="15578" r="32058" b="5601"/>
          <a:stretch/>
        </p:blipFill>
        <p:spPr>
          <a:xfrm>
            <a:off x="2015412" y="0"/>
            <a:ext cx="7977674" cy="65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4218" t="21111" r="24762" b="13311"/>
          <a:stretch/>
        </p:blipFill>
        <p:spPr>
          <a:xfrm>
            <a:off x="143587" y="209938"/>
            <a:ext cx="11739691" cy="60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89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IMAGE ARCHIVE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Let’s create an archive of photos, videos and any material related to the project </a:t>
            </a:r>
            <a:r>
              <a:rPr lang="en-US" dirty="0" smtClean="0"/>
              <a:t>activities and </a:t>
            </a:r>
            <a:r>
              <a:rPr lang="en-US" dirty="0"/>
              <a:t>to the partners that can be published in the website and used in documents, slides</a:t>
            </a:r>
            <a:r>
              <a:rPr lang="en-US" dirty="0" smtClean="0"/>
              <a:t>, </a:t>
            </a:r>
            <a:r>
              <a:rPr lang="da-DK" dirty="0" err="1" smtClean="0"/>
              <a:t>presentations</a:t>
            </a:r>
            <a:r>
              <a:rPr lang="da-DK" dirty="0" smtClean="0"/>
              <a:t>…</a:t>
            </a:r>
          </a:p>
          <a:p>
            <a:r>
              <a:rPr lang="en-US" dirty="0"/>
              <a:t>Photos depicting: </a:t>
            </a:r>
            <a:r>
              <a:rPr lang="en-US" i="1" dirty="0"/>
              <a:t>school activities, students and technology, pupils using devices, drawings </a:t>
            </a:r>
            <a:r>
              <a:rPr lang="en-US" i="1" dirty="0" smtClean="0"/>
              <a:t>and project </a:t>
            </a:r>
            <a:r>
              <a:rPr lang="en-US" i="1" dirty="0"/>
              <a:t>materials, events, school buildings and spaces, </a:t>
            </a:r>
            <a:r>
              <a:rPr lang="en-US" i="1" dirty="0" err="1"/>
              <a:t>etc</a:t>
            </a:r>
            <a:r>
              <a:rPr lang="en-US" i="1" dirty="0"/>
              <a:t> </a:t>
            </a:r>
            <a:r>
              <a:rPr lang="en-US" i="1" dirty="0" smtClean="0"/>
              <a:t>...</a:t>
            </a:r>
          </a:p>
          <a:p>
            <a:r>
              <a:rPr lang="en-US" dirty="0"/>
              <a:t>Each image uploaded must contain the indication of the activity/event/place/date in </a:t>
            </a:r>
            <a:r>
              <a:rPr lang="en-US" dirty="0" smtClean="0"/>
              <a:t>the </a:t>
            </a:r>
            <a:r>
              <a:rPr lang="da-DK" dirty="0" smtClean="0"/>
              <a:t>file </a:t>
            </a:r>
            <a:r>
              <a:rPr lang="da-DK" dirty="0" err="1" smtClean="0"/>
              <a:t>name</a:t>
            </a:r>
            <a:r>
              <a:rPr lang="da-DK" dirty="0" smtClean="0"/>
              <a:t>.</a:t>
            </a:r>
          </a:p>
          <a:p>
            <a:r>
              <a:rPr lang="en-US" dirty="0"/>
              <a:t>Upload the photos in the shared folder of Google Drive WEBSITE &gt; IMAGE </a:t>
            </a:r>
            <a:r>
              <a:rPr lang="en-US" dirty="0" smtClean="0"/>
              <a:t>ARCHIVE (</a:t>
            </a:r>
            <a:r>
              <a:rPr lang="en-US" dirty="0"/>
              <a:t>create one folder for each partner organized in subfolders) </a:t>
            </a:r>
            <a:r>
              <a:rPr lang="en-US" b="1" dirty="0"/>
              <a:t>link: </a:t>
            </a:r>
            <a:r>
              <a:rPr lang="en-US" sz="2600" b="1" u="sng" dirty="0"/>
              <a:t>https://</a:t>
            </a:r>
            <a:r>
              <a:rPr lang="en-US" sz="2600" b="1" u="sng" dirty="0" smtClean="0"/>
              <a:t>drive.google.</a:t>
            </a:r>
            <a:r>
              <a:rPr lang="da-DK" sz="2600" b="1" u="sng" dirty="0" smtClean="0"/>
              <a:t>com/</a:t>
            </a:r>
            <a:r>
              <a:rPr lang="da-DK" sz="2600" b="1" u="sng" dirty="0" err="1" smtClean="0"/>
              <a:t>open?id</a:t>
            </a:r>
            <a:r>
              <a:rPr lang="da-DK" sz="2600" b="1" u="sng" dirty="0" smtClean="0"/>
              <a:t>=0B4uULFjpOEpMVmgwelBnMkh5TWM</a:t>
            </a:r>
            <a:endParaRPr lang="da-DK" sz="2600" u="sng" dirty="0"/>
          </a:p>
        </p:txBody>
      </p:sp>
    </p:spTree>
    <p:extLst>
      <p:ext uri="{BB962C8B-B14F-4D97-AF65-F5344CB8AC3E}">
        <p14:creationId xmlns:p14="http://schemas.microsoft.com/office/powerpoint/2010/main" val="171776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973" t="23197" r="21751" b="13492"/>
          <a:stretch/>
        </p:blipFill>
        <p:spPr>
          <a:xfrm>
            <a:off x="0" y="785100"/>
            <a:ext cx="11548475" cy="53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4115" t="20204" r="24456" b="20839"/>
          <a:stretch/>
        </p:blipFill>
        <p:spPr>
          <a:xfrm>
            <a:off x="497632" y="757319"/>
            <a:ext cx="11047445" cy="51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Ortographic</a:t>
            </a:r>
            <a:r>
              <a:rPr lang="da-DK" dirty="0" smtClean="0"/>
              <a:t> </a:t>
            </a:r>
            <a:r>
              <a:rPr lang="da-DK" dirty="0" err="1" smtClean="0"/>
              <a:t>depth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orthographic depth </a:t>
            </a:r>
            <a:r>
              <a:rPr lang="en-US" dirty="0" smtClean="0"/>
              <a:t>indicates </a:t>
            </a:r>
            <a:r>
              <a:rPr lang="en-US" dirty="0"/>
              <a:t>the degree to which a written language deviates from simple one-to-one letter–phoneme correspondence.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easy </a:t>
            </a:r>
            <a:r>
              <a:rPr lang="en-US" dirty="0" smtClean="0"/>
              <a:t>is it </a:t>
            </a:r>
            <a:r>
              <a:rPr lang="en-US" dirty="0"/>
              <a:t>to predict the pronunciation of a word </a:t>
            </a:r>
            <a:r>
              <a:rPr lang="en-US" dirty="0" smtClean="0"/>
              <a:t>in your language based </a:t>
            </a:r>
            <a:r>
              <a:rPr lang="en-US" dirty="0"/>
              <a:t>on its </a:t>
            </a:r>
            <a:r>
              <a:rPr lang="en-US" dirty="0" smtClean="0"/>
              <a:t>spelling? </a:t>
            </a:r>
          </a:p>
          <a:p>
            <a:r>
              <a:rPr lang="en-US" i="1" dirty="0" smtClean="0"/>
              <a:t>Shallow</a:t>
            </a:r>
            <a:r>
              <a:rPr lang="en-US" dirty="0" smtClean="0"/>
              <a:t> </a:t>
            </a:r>
            <a:r>
              <a:rPr lang="en-US" dirty="0"/>
              <a:t>orthographies are easy to pronounce based on the written word, and </a:t>
            </a:r>
            <a:r>
              <a:rPr lang="en-US" i="1" dirty="0"/>
              <a:t>deep</a:t>
            </a:r>
            <a:r>
              <a:rPr lang="en-US" dirty="0"/>
              <a:t> orthographies are difficult to pronounce based on how they are written.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27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84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27788" y="288731"/>
            <a:ext cx="2239347" cy="10636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 dirty="0" smtClean="0">
                <a:solidFill>
                  <a:schemeClr val="tx1"/>
                </a:solidFill>
              </a:rPr>
              <a:t>DEEP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222677" y="288730"/>
            <a:ext cx="2239347" cy="10636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 dirty="0" err="1" smtClean="0">
                <a:solidFill>
                  <a:schemeClr val="tx1"/>
                </a:solidFill>
              </a:rPr>
              <a:t>Shallow</a:t>
            </a:r>
            <a:endParaRPr lang="da-DK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denstoredanske.dk/@api/deki/files/13394/=25632746.6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10" y="5571061"/>
            <a:ext cx="1421658" cy="9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Lige pilforbindelse 6"/>
          <p:cNvCxnSpPr/>
          <p:nvPr/>
        </p:nvCxnSpPr>
        <p:spPr>
          <a:xfrm flipV="1">
            <a:off x="1512711" y="1972733"/>
            <a:ext cx="9155289" cy="11290"/>
          </a:xfrm>
          <a:prstGeom prst="straightConnector1">
            <a:avLst/>
          </a:prstGeom>
          <a:ln w="793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1235788" y="3773309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727788" y="2468403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 descr="http://www.om-flag.dk/img/13/450x450/143_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5" y="5613397"/>
            <a:ext cx="1421658" cy="9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b/bc/Flag_of_Finland.svg/2000px-Flag_of_Fin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63555" y="5613397"/>
            <a:ext cx="1421658" cy="946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tleksikon.dk/upload/b/bb/Dannebro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00" y="5622193"/>
            <a:ext cx="1389313" cy="9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ktangel 22"/>
          <p:cNvSpPr/>
          <p:nvPr/>
        </p:nvSpPr>
        <p:spPr>
          <a:xfrm>
            <a:off x="9402377" y="3773309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9582079" y="2468402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3476979" y="288730"/>
            <a:ext cx="4933244" cy="1063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The </a:t>
            </a:r>
            <a:r>
              <a:rPr lang="da-DK" sz="2400" dirty="0" err="1" smtClean="0">
                <a:solidFill>
                  <a:schemeClr val="tx1"/>
                </a:solidFill>
              </a:rPr>
              <a:t>orthography</a:t>
            </a:r>
            <a:r>
              <a:rPr lang="da-DK" sz="2400" dirty="0" smtClean="0">
                <a:solidFill>
                  <a:schemeClr val="tx1"/>
                </a:solidFill>
              </a:rPr>
              <a:t> </a:t>
            </a:r>
            <a:r>
              <a:rPr lang="da-DK" sz="2400" dirty="0" err="1" smtClean="0">
                <a:solidFill>
                  <a:schemeClr val="tx1"/>
                </a:solidFill>
              </a:rPr>
              <a:t>organizer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27788" y="288731"/>
            <a:ext cx="2239347" cy="10636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 dirty="0" smtClean="0">
                <a:solidFill>
                  <a:schemeClr val="tx1"/>
                </a:solidFill>
              </a:rPr>
              <a:t>DEEP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222677" y="288730"/>
            <a:ext cx="2239347" cy="10636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 dirty="0" err="1" smtClean="0">
                <a:solidFill>
                  <a:schemeClr val="tx1"/>
                </a:solidFill>
              </a:rPr>
              <a:t>Shallow</a:t>
            </a:r>
            <a:endParaRPr lang="da-DK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denstoredanske.dk/@api/deki/files/13394/=25632746.6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1" y="2561922"/>
            <a:ext cx="1421658" cy="9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Lige pilforbindelse 6"/>
          <p:cNvCxnSpPr/>
          <p:nvPr/>
        </p:nvCxnSpPr>
        <p:spPr>
          <a:xfrm flipV="1">
            <a:off x="1512711" y="1972733"/>
            <a:ext cx="9155289" cy="11290"/>
          </a:xfrm>
          <a:prstGeom prst="straightConnector1">
            <a:avLst/>
          </a:prstGeom>
          <a:ln w="793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1362788" y="3773309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727788" y="2468403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 descr="http://www.om-flag.dk/img/13/450x450/143_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520" y="3892881"/>
            <a:ext cx="1421658" cy="9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b/bc/Flag_of_Finland.svg/2000px-Flag_of_Fin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11222" y="2614026"/>
            <a:ext cx="1421658" cy="946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tleksikon.dk/upload/b/bb/Dannebro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03" y="3892881"/>
            <a:ext cx="1389313" cy="9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ktangel 22"/>
          <p:cNvSpPr/>
          <p:nvPr/>
        </p:nvSpPr>
        <p:spPr>
          <a:xfrm>
            <a:off x="9402377" y="3773309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9582079" y="2468402"/>
            <a:ext cx="1879945" cy="1185333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3623733" y="5413885"/>
            <a:ext cx="4933244" cy="1063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The </a:t>
            </a:r>
            <a:r>
              <a:rPr lang="da-DK" sz="2400" dirty="0" err="1" smtClean="0">
                <a:solidFill>
                  <a:schemeClr val="tx1"/>
                </a:solidFill>
              </a:rPr>
              <a:t>orthography</a:t>
            </a:r>
            <a:r>
              <a:rPr lang="da-DK" sz="2400" dirty="0" smtClean="0">
                <a:solidFill>
                  <a:schemeClr val="tx1"/>
                </a:solidFill>
              </a:rPr>
              <a:t> </a:t>
            </a:r>
            <a:r>
              <a:rPr lang="da-DK" sz="2400" dirty="0" err="1" smtClean="0">
                <a:solidFill>
                  <a:schemeClr val="tx1"/>
                </a:solidFill>
              </a:rPr>
              <a:t>organizer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</a:t>
            </a:r>
            <a:r>
              <a:rPr lang="da-DK" dirty="0" err="1" smtClean="0"/>
              <a:t>example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4000" dirty="0" smtClean="0"/>
              <a:t>-og-</a:t>
            </a:r>
          </a:p>
          <a:p>
            <a:endParaRPr lang="da-DK" dirty="0"/>
          </a:p>
          <a:p>
            <a:r>
              <a:rPr lang="da-DK" sz="3200" b="1" dirty="0" smtClean="0"/>
              <a:t>Han tog dog et tog med en </a:t>
            </a:r>
            <a:r>
              <a:rPr lang="da-DK" sz="3200" b="1" dirty="0"/>
              <a:t>log </a:t>
            </a:r>
            <a:r>
              <a:rPr lang="da-DK" sz="3200" b="1" dirty="0" smtClean="0"/>
              <a:t>og drog til sin toga loge</a:t>
            </a:r>
            <a:r>
              <a:rPr lang="da-DK" dirty="0" smtClean="0"/>
              <a:t>.  </a:t>
            </a:r>
            <a:endParaRPr lang="da-DK" dirty="0"/>
          </a:p>
        </p:txBody>
      </p:sp>
      <p:pic>
        <p:nvPicPr>
          <p:cNvPr id="4" name="Picture 4" descr="http://www.om-flag.dk/img/13/450x450/143_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20" y="4446037"/>
            <a:ext cx="1421658" cy="9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/>
          <p:nvPr/>
        </p:nvCxnSpPr>
        <p:spPr>
          <a:xfrm flipH="1">
            <a:off x="8183349" y="3499556"/>
            <a:ext cx="660763" cy="81154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denstoredanske.dk/@api/deki/files/13394/=25632746.6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27" y="4393933"/>
            <a:ext cx="1421658" cy="9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Lige pilforbindelse 8"/>
          <p:cNvCxnSpPr/>
          <p:nvPr/>
        </p:nvCxnSpPr>
        <p:spPr>
          <a:xfrm flipH="1">
            <a:off x="5475111" y="3609195"/>
            <a:ext cx="338667" cy="7019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upload.wikimedia.org/wikipedia/commons/thumb/5/54/Civil_and_Naval_Ensign_of_France.svg/2000px-Civil_and_Naval_Ensign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45" y="1027906"/>
            <a:ext cx="1607311" cy="10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Lige pilforbindelse 11"/>
          <p:cNvCxnSpPr/>
          <p:nvPr/>
        </p:nvCxnSpPr>
        <p:spPr>
          <a:xfrm flipH="1" flipV="1">
            <a:off x="9706300" y="2233941"/>
            <a:ext cx="1" cy="73503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/>
          <p:cNvSpPr txBox="1"/>
          <p:nvPr/>
        </p:nvSpPr>
        <p:spPr>
          <a:xfrm>
            <a:off x="838200" y="5734756"/>
            <a:ext cx="1060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Direct translation: He </a:t>
            </a:r>
            <a:r>
              <a:rPr lang="da-DK" sz="2400" dirty="0" err="1" smtClean="0"/>
              <a:t>took</a:t>
            </a:r>
            <a:r>
              <a:rPr lang="da-DK" sz="2400" dirty="0" smtClean="0"/>
              <a:t>, </a:t>
            </a:r>
            <a:r>
              <a:rPr lang="da-DK" sz="2400" dirty="0" err="1" smtClean="0"/>
              <a:t>however</a:t>
            </a:r>
            <a:r>
              <a:rPr lang="da-DK" sz="2400" dirty="0" smtClean="0"/>
              <a:t>, a </a:t>
            </a:r>
            <a:r>
              <a:rPr lang="da-DK" sz="2400" dirty="0" err="1" smtClean="0"/>
              <a:t>train</a:t>
            </a:r>
            <a:r>
              <a:rPr lang="da-DK" sz="2400" dirty="0" smtClean="0"/>
              <a:t> with a log and </a:t>
            </a:r>
            <a:r>
              <a:rPr lang="da-DK" sz="2400" dirty="0" err="1" smtClean="0"/>
              <a:t>went</a:t>
            </a:r>
            <a:r>
              <a:rPr lang="da-DK" sz="2400" dirty="0" smtClean="0"/>
              <a:t> to his toga </a:t>
            </a:r>
            <a:r>
              <a:rPr lang="da-DK" sz="2400" dirty="0" err="1" smtClean="0"/>
              <a:t>lodge</a:t>
            </a:r>
            <a:r>
              <a:rPr lang="da-DK" sz="2400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259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Supporting</a:t>
            </a:r>
            <a:r>
              <a:rPr lang="da-DK" dirty="0" smtClean="0"/>
              <a:t> </a:t>
            </a:r>
            <a:r>
              <a:rPr lang="da-DK" dirty="0" err="1" smtClean="0"/>
              <a:t>orthographic</a:t>
            </a:r>
            <a:r>
              <a:rPr lang="da-DK" dirty="0" smtClean="0"/>
              <a:t> </a:t>
            </a:r>
            <a:r>
              <a:rPr lang="da-DK" dirty="0" err="1" smtClean="0"/>
              <a:t>correctness</a:t>
            </a:r>
            <a:r>
              <a:rPr lang="da-DK" dirty="0" smtClean="0"/>
              <a:t> with </a:t>
            </a:r>
            <a:r>
              <a:rPr lang="da-DK" dirty="0" err="1" smtClean="0"/>
              <a:t>technology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 </a:t>
            </a:r>
            <a:r>
              <a:rPr lang="da-DK" dirty="0" err="1" smtClean="0"/>
              <a:t>deep</a:t>
            </a:r>
            <a:r>
              <a:rPr lang="da-DK" dirty="0" smtClean="0"/>
              <a:t> </a:t>
            </a:r>
            <a:r>
              <a:rPr lang="da-DK" dirty="0" err="1" smtClean="0"/>
              <a:t>orthographies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i="1" dirty="0" err="1" smtClean="0"/>
              <a:t>invented</a:t>
            </a:r>
            <a:r>
              <a:rPr lang="da-DK" i="1" dirty="0" smtClean="0"/>
              <a:t> </a:t>
            </a:r>
            <a:r>
              <a:rPr lang="da-DK" i="1" dirty="0" err="1" smtClean="0"/>
              <a:t>spelling</a:t>
            </a:r>
            <a:r>
              <a:rPr lang="da-DK" i="1" dirty="0" smtClean="0"/>
              <a:t> </a:t>
            </a:r>
            <a:r>
              <a:rPr lang="da-DK" dirty="0" smtClean="0"/>
              <a:t>a </a:t>
            </a:r>
            <a:r>
              <a:rPr lang="da-DK" dirty="0" err="1" smtClean="0"/>
              <a:t>lot</a:t>
            </a:r>
            <a:r>
              <a:rPr lang="da-DK" dirty="0" smtClean="0"/>
              <a:t>. </a:t>
            </a:r>
          </a:p>
          <a:p>
            <a:r>
              <a:rPr lang="da-DK" dirty="0" err="1" smtClean="0"/>
              <a:t>Invented</a:t>
            </a:r>
            <a:r>
              <a:rPr lang="da-DK" dirty="0" smtClean="0"/>
              <a:t> </a:t>
            </a:r>
            <a:r>
              <a:rPr lang="da-DK" dirty="0" err="1" smtClean="0"/>
              <a:t>spelling</a:t>
            </a:r>
            <a:r>
              <a:rPr lang="da-DK" dirty="0" smtClean="0"/>
              <a:t> </a:t>
            </a:r>
            <a:r>
              <a:rPr lang="da-DK" dirty="0" err="1" smtClean="0"/>
              <a:t>allows</a:t>
            </a:r>
            <a:r>
              <a:rPr lang="da-DK" dirty="0" smtClean="0"/>
              <a:t> students to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unconventional</a:t>
            </a:r>
            <a:r>
              <a:rPr lang="da-DK" dirty="0" smtClean="0"/>
              <a:t> </a:t>
            </a:r>
            <a:r>
              <a:rPr lang="da-DK" dirty="0" err="1" smtClean="0"/>
              <a:t>spellings</a:t>
            </a:r>
            <a:r>
              <a:rPr lang="da-DK" dirty="0" smtClean="0"/>
              <a:t> of </a:t>
            </a:r>
            <a:r>
              <a:rPr lang="da-DK" dirty="0" err="1" smtClean="0"/>
              <a:t>words</a:t>
            </a:r>
            <a:r>
              <a:rPr lang="da-DK" dirty="0" smtClean="0"/>
              <a:t> in the </a:t>
            </a:r>
            <a:r>
              <a:rPr lang="da-DK" dirty="0" err="1" smtClean="0"/>
              <a:t>early</a:t>
            </a:r>
            <a:r>
              <a:rPr lang="da-DK" dirty="0" smtClean="0"/>
              <a:t> stages of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literacy</a:t>
            </a:r>
            <a:r>
              <a:rPr lang="da-DK" dirty="0" smtClean="0"/>
              <a:t> </a:t>
            </a:r>
            <a:r>
              <a:rPr lang="da-DK" dirty="0" err="1" smtClean="0"/>
              <a:t>development</a:t>
            </a:r>
            <a:r>
              <a:rPr lang="da-DK" dirty="0" smtClean="0"/>
              <a:t>.</a:t>
            </a:r>
          </a:p>
          <a:p>
            <a:r>
              <a:rPr lang="da-DK" dirty="0" smtClean="0"/>
              <a:t>Students </a:t>
            </a:r>
            <a:r>
              <a:rPr lang="da-DK" dirty="0" err="1" smtClean="0"/>
              <a:t>write</a:t>
            </a:r>
            <a:r>
              <a:rPr lang="da-DK" dirty="0" smtClean="0"/>
              <a:t> </a:t>
            </a:r>
            <a:r>
              <a:rPr lang="da-DK" dirty="0" err="1" smtClean="0"/>
              <a:t>meaningful</a:t>
            </a:r>
            <a:r>
              <a:rPr lang="da-DK" dirty="0" smtClean="0"/>
              <a:t> </a:t>
            </a:r>
            <a:r>
              <a:rPr lang="da-DK" dirty="0" err="1" smtClean="0"/>
              <a:t>texts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words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know </a:t>
            </a:r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spell</a:t>
            </a:r>
            <a:r>
              <a:rPr lang="da-DK" dirty="0" smtClean="0"/>
              <a:t> – </a:t>
            </a:r>
            <a:r>
              <a:rPr lang="da-DK" dirty="0" err="1" smtClean="0"/>
              <a:t>writing</a:t>
            </a:r>
            <a:r>
              <a:rPr lang="da-DK" dirty="0" smtClean="0"/>
              <a:t> the letters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correspond</a:t>
            </a:r>
            <a:r>
              <a:rPr lang="da-DK" dirty="0" smtClean="0"/>
              <a:t> to sounds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‘</a:t>
            </a:r>
            <a:r>
              <a:rPr lang="da-DK" dirty="0" err="1" smtClean="0"/>
              <a:t>hear</a:t>
            </a:r>
            <a:r>
              <a:rPr lang="da-DK" dirty="0" smtClean="0"/>
              <a:t>’.</a:t>
            </a:r>
          </a:p>
          <a:p>
            <a:r>
              <a:rPr lang="da-DK" dirty="0" smtClean="0"/>
              <a:t>Do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in </a:t>
            </a:r>
            <a:r>
              <a:rPr lang="da-DK" dirty="0" err="1" smtClean="0"/>
              <a:t>Italy</a:t>
            </a:r>
            <a:r>
              <a:rPr lang="da-DK" dirty="0" smtClean="0"/>
              <a:t> and Finland?</a:t>
            </a:r>
          </a:p>
          <a:p>
            <a:endParaRPr lang="da-DK" dirty="0"/>
          </a:p>
        </p:txBody>
      </p:sp>
      <p:pic>
        <p:nvPicPr>
          <p:cNvPr id="1028" name="Picture 4" descr="http://www.cultofpedagogy.com/wp-content/uploads/2014/04/Peetsa-1024x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01" y="4001294"/>
            <a:ext cx="4352407" cy="3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Challenges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399106" cy="4351338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deeper</a:t>
            </a:r>
            <a:r>
              <a:rPr lang="da-DK" dirty="0" smtClean="0"/>
              <a:t> the </a:t>
            </a:r>
            <a:r>
              <a:rPr lang="da-DK" dirty="0" err="1" smtClean="0"/>
              <a:t>orthography</a:t>
            </a:r>
            <a:r>
              <a:rPr lang="da-DK" dirty="0" smtClean="0"/>
              <a:t>, the </a:t>
            </a:r>
            <a:r>
              <a:rPr lang="da-DK" dirty="0" err="1" smtClean="0"/>
              <a:t>further</a:t>
            </a:r>
            <a:r>
              <a:rPr lang="da-DK" dirty="0" smtClean="0"/>
              <a:t> students’ </a:t>
            </a:r>
            <a:r>
              <a:rPr lang="da-DK" dirty="0" err="1" smtClean="0"/>
              <a:t>invented</a:t>
            </a:r>
            <a:r>
              <a:rPr lang="da-DK" dirty="0" smtClean="0"/>
              <a:t> </a:t>
            </a:r>
            <a:r>
              <a:rPr lang="da-DK" dirty="0" err="1" smtClean="0"/>
              <a:t>spelling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from </a:t>
            </a:r>
            <a:r>
              <a:rPr lang="da-DK" dirty="0" err="1" smtClean="0"/>
              <a:t>correctness</a:t>
            </a:r>
            <a:r>
              <a:rPr lang="da-DK" dirty="0" smtClean="0"/>
              <a:t>. </a:t>
            </a:r>
          </a:p>
          <a:p>
            <a:r>
              <a:rPr lang="da-DK" dirty="0" smtClean="0"/>
              <a:t>If students </a:t>
            </a:r>
            <a:r>
              <a:rPr lang="da-DK" dirty="0" err="1" smtClean="0"/>
              <a:t>are</a:t>
            </a:r>
            <a:r>
              <a:rPr lang="da-DK" dirty="0" smtClean="0"/>
              <a:t> to </a:t>
            </a:r>
            <a:r>
              <a:rPr lang="da-DK" dirty="0" err="1" smtClean="0"/>
              <a:t>learn</a:t>
            </a:r>
            <a:r>
              <a:rPr lang="da-DK" dirty="0" smtClean="0"/>
              <a:t> </a:t>
            </a:r>
            <a:r>
              <a:rPr lang="da-DK" dirty="0" err="1" smtClean="0"/>
              <a:t>correct</a:t>
            </a:r>
            <a:r>
              <a:rPr lang="da-DK" dirty="0" smtClean="0"/>
              <a:t> </a:t>
            </a:r>
            <a:r>
              <a:rPr lang="da-DK" dirty="0" err="1" smtClean="0"/>
              <a:t>spelling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feedback from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teacher</a:t>
            </a:r>
            <a:r>
              <a:rPr lang="da-DK" dirty="0" smtClean="0"/>
              <a:t>. </a:t>
            </a:r>
          </a:p>
          <a:p>
            <a:r>
              <a:rPr lang="da-DK" dirty="0" smtClean="0"/>
              <a:t>Using </a:t>
            </a:r>
            <a:r>
              <a:rPr lang="da-DK" dirty="0" err="1" smtClean="0"/>
              <a:t>invented</a:t>
            </a:r>
            <a:r>
              <a:rPr lang="da-DK" dirty="0" smtClean="0"/>
              <a:t> </a:t>
            </a:r>
            <a:r>
              <a:rPr lang="da-DK" dirty="0" err="1" smtClean="0"/>
              <a:t>spelling</a:t>
            </a:r>
            <a:r>
              <a:rPr lang="da-DK" dirty="0" smtClean="0"/>
              <a:t> students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write</a:t>
            </a:r>
            <a:r>
              <a:rPr lang="da-DK" dirty="0" smtClean="0"/>
              <a:t> </a:t>
            </a:r>
            <a:r>
              <a:rPr lang="da-DK" dirty="0" err="1" smtClean="0"/>
              <a:t>truckloads</a:t>
            </a:r>
            <a:r>
              <a:rPr lang="da-DK" dirty="0" smtClean="0"/>
              <a:t> of </a:t>
            </a:r>
            <a:r>
              <a:rPr lang="da-DK" dirty="0" err="1" smtClean="0"/>
              <a:t>text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Hence</a:t>
            </a:r>
            <a:r>
              <a:rPr lang="da-DK" dirty="0" smtClean="0"/>
              <a:t>,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students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able</a:t>
            </a:r>
            <a:r>
              <a:rPr lang="da-DK" dirty="0" smtClean="0"/>
              <a:t> to </a:t>
            </a:r>
            <a:r>
              <a:rPr lang="da-DK" dirty="0" err="1" smtClean="0"/>
              <a:t>correct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texts</a:t>
            </a:r>
            <a:r>
              <a:rPr lang="da-DK" dirty="0" smtClean="0"/>
              <a:t> </a:t>
            </a:r>
            <a:r>
              <a:rPr lang="da-DK" dirty="0" err="1" smtClean="0"/>
              <a:t>independently</a:t>
            </a:r>
            <a:r>
              <a:rPr lang="da-DK" dirty="0" smtClean="0"/>
              <a:t> (as far as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). </a:t>
            </a:r>
            <a:endParaRPr lang="da-DK" dirty="0"/>
          </a:p>
        </p:txBody>
      </p:sp>
      <p:pic>
        <p:nvPicPr>
          <p:cNvPr id="2050" name="Picture 2" descr="http://static6.businessinsider.com/image/4d9a127349e2aeb966080000/this-is-how-information-overload-destroys-your-produc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17" y="4394718"/>
            <a:ext cx="3060440" cy="22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8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91355"/>
            <a:ext cx="11145319" cy="42637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0" y="3253307"/>
            <a:ext cx="4012163" cy="11702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85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748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Enabling technology </vt:lpstr>
      <vt:lpstr>This workshop…</vt:lpstr>
      <vt:lpstr>Ortographic depth</vt:lpstr>
      <vt:lpstr>PowerPoint-præsentation</vt:lpstr>
      <vt:lpstr>PowerPoint-præsentation</vt:lpstr>
      <vt:lpstr>Danish example</vt:lpstr>
      <vt:lpstr>Supporting orthographic correctness with technology</vt:lpstr>
      <vt:lpstr>Challenges</vt:lpstr>
      <vt:lpstr>PowerPoint-præsentation</vt:lpstr>
      <vt:lpstr>PowerPoint-præsentation</vt:lpstr>
      <vt:lpstr>Do you have a program like this at your school?</vt:lpstr>
      <vt:lpstr>PowerPoint-præsentation</vt:lpstr>
      <vt:lpstr>Suggestions for use</vt:lpstr>
      <vt:lpstr>Supporting reading</vt:lpstr>
      <vt:lpstr>Talking books</vt:lpstr>
      <vt:lpstr>PowerPoint-præsentation</vt:lpstr>
      <vt:lpstr>PowerPoint-præsentation</vt:lpstr>
      <vt:lpstr>Suggested use</vt:lpstr>
      <vt:lpstr>Older students…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IMAGE ARCHIVE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Stig Gissel</dc:creator>
  <cp:lastModifiedBy>Stig Gissel</cp:lastModifiedBy>
  <cp:revision>28</cp:revision>
  <dcterms:created xsi:type="dcterms:W3CDTF">2016-02-02T14:10:55Z</dcterms:created>
  <dcterms:modified xsi:type="dcterms:W3CDTF">2016-02-12T09:21:52Z</dcterms:modified>
</cp:coreProperties>
</file>