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Lato" panose="020B0604020202020204" charset="0"/>
      <p:regular r:id="rId6"/>
      <p:bold r:id="rId7"/>
      <p:italic r:id="rId8"/>
      <p:boldItalic r:id="rId9"/>
    </p:embeddedFont>
    <p:embeddedFont>
      <p:font typeface="Playfair Display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>
                <a:solidFill>
                  <a:schemeClr val="lt1"/>
                </a:solidFill>
              </a:rPr>
              <a:t>‹N›</a:t>
            </a:fld>
            <a:endParaRPr lang="it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>
                <a:solidFill>
                  <a:schemeClr val="lt1"/>
                </a:solidFill>
              </a:rPr>
              <a:t>‹N›</a:t>
            </a:fld>
            <a:endParaRPr lang="it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>
                <a:solidFill>
                  <a:schemeClr val="lt1"/>
                </a:solidFill>
              </a:rPr>
              <a:t>‹N›</a:t>
            </a:fld>
            <a:endParaRPr lang="it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‹N›</a:t>
            </a:fld>
            <a:endParaRPr lang="it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2400">
                <a:solidFill>
                  <a:srgbClr val="FF0000"/>
                </a:solidFill>
              </a:rPr>
              <a:t>Tuscany salt bread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>
                <a:solidFill>
                  <a:srgbClr val="000000"/>
                </a:solidFill>
              </a:rPr>
              <a:t>400 g. of stale bread without salt</a:t>
            </a:r>
          </a:p>
          <a:p>
            <a:pPr lvl="0">
              <a:spcBef>
                <a:spcPts val="0"/>
              </a:spcBef>
              <a:buNone/>
            </a:pPr>
            <a:r>
              <a:rPr lang="it">
                <a:solidFill>
                  <a:srgbClr val="000000"/>
                </a:solidFill>
              </a:rPr>
              <a:t>6 (not overripe) tomatoes</a:t>
            </a:r>
          </a:p>
          <a:p>
            <a:pPr lvl="0">
              <a:spcBef>
                <a:spcPts val="0"/>
              </a:spcBef>
              <a:buNone/>
            </a:pPr>
            <a:r>
              <a:rPr lang="it">
                <a:solidFill>
                  <a:srgbClr val="000000"/>
                </a:solidFill>
              </a:rPr>
              <a:t>1 onion </a:t>
            </a:r>
          </a:p>
          <a:p>
            <a:pPr lvl="0">
              <a:spcBef>
                <a:spcPts val="0"/>
              </a:spcBef>
              <a:buNone/>
            </a:pPr>
            <a:r>
              <a:rPr lang="it">
                <a:solidFill>
                  <a:srgbClr val="000000"/>
                </a:solidFill>
              </a:rPr>
              <a:t>Salt to taste</a:t>
            </a:r>
          </a:p>
          <a:p>
            <a:pPr lvl="0">
              <a:spcBef>
                <a:spcPts val="0"/>
              </a:spcBef>
              <a:buNone/>
            </a:pPr>
            <a:r>
              <a:rPr lang="it">
                <a:solidFill>
                  <a:srgbClr val="000000"/>
                </a:solidFill>
              </a:rPr>
              <a:t>High quality extra virgin olive oil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277825"/>
            <a:ext cx="8520600" cy="5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2400">
                <a:solidFill>
                  <a:srgbClr val="FF0000"/>
                </a:solidFill>
              </a:rPr>
              <a:t>Preparation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261850" y="863550"/>
            <a:ext cx="8520600" cy="412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>
                <a:solidFill>
                  <a:srgbClr val="FF0000"/>
                </a:solidFill>
              </a:rPr>
              <a:t>1.</a:t>
            </a:r>
            <a:r>
              <a:rPr lang="it">
                <a:solidFill>
                  <a:srgbClr val="000000"/>
                </a:solidFill>
              </a:rPr>
              <a:t>Soak the bread in water, squeeze the water out and crumble the bread into a serving bowl.</a:t>
            </a:r>
          </a:p>
          <a:p>
            <a:pPr lvl="0">
              <a:spcBef>
                <a:spcPts val="0"/>
              </a:spcBef>
              <a:buNone/>
            </a:pPr>
            <a:r>
              <a:rPr lang="it">
                <a:solidFill>
                  <a:srgbClr val="FF0000"/>
                </a:solidFill>
              </a:rPr>
              <a:t>2.</a:t>
            </a:r>
            <a:r>
              <a:rPr lang="it">
                <a:solidFill>
                  <a:srgbClr val="000000"/>
                </a:solidFill>
              </a:rPr>
              <a:t>Wash and cut your tomatoes into small pieces and add them to the bread.</a:t>
            </a:r>
          </a:p>
          <a:p>
            <a:pPr lvl="0">
              <a:spcBef>
                <a:spcPts val="0"/>
              </a:spcBef>
              <a:buNone/>
            </a:pPr>
            <a:r>
              <a:rPr lang="it">
                <a:solidFill>
                  <a:srgbClr val="FF0000"/>
                </a:solidFill>
              </a:rPr>
              <a:t>3.</a:t>
            </a:r>
            <a:r>
              <a:rPr lang="it">
                <a:solidFill>
                  <a:srgbClr val="000000"/>
                </a:solidFill>
              </a:rPr>
              <a:t>Wash the basil, break it down with your hands and then add it to the mixture.</a:t>
            </a:r>
          </a:p>
          <a:p>
            <a:pPr lvl="0">
              <a:spcBef>
                <a:spcPts val="0"/>
              </a:spcBef>
              <a:buNone/>
            </a:pPr>
            <a:r>
              <a:rPr lang="it">
                <a:solidFill>
                  <a:srgbClr val="FF0000"/>
                </a:solidFill>
              </a:rPr>
              <a:t>4.</a:t>
            </a:r>
            <a:r>
              <a:rPr lang="it">
                <a:solidFill>
                  <a:srgbClr val="000000"/>
                </a:solidFill>
              </a:rPr>
              <a:t>Cut the onion into slices and add it to the mixture bowl.</a:t>
            </a:r>
          </a:p>
          <a:p>
            <a:pPr lvl="0">
              <a:spcBef>
                <a:spcPts val="0"/>
              </a:spcBef>
              <a:buNone/>
            </a:pPr>
            <a:r>
              <a:rPr lang="it">
                <a:solidFill>
                  <a:srgbClr val="FF0000"/>
                </a:solidFill>
              </a:rPr>
              <a:t>5.</a:t>
            </a:r>
            <a:r>
              <a:rPr lang="it">
                <a:solidFill>
                  <a:srgbClr val="000000"/>
                </a:solidFill>
              </a:rPr>
              <a:t>Season with salt and extra virgin olive oil and mix well with your hands.</a:t>
            </a:r>
          </a:p>
          <a:p>
            <a:pPr lvl="0" rtl="0">
              <a:spcBef>
                <a:spcPts val="0"/>
              </a:spcBef>
              <a:buNone/>
            </a:pPr>
            <a:r>
              <a:rPr lang="it">
                <a:solidFill>
                  <a:srgbClr val="FF0000"/>
                </a:solidFill>
              </a:rPr>
              <a:t>6.</a:t>
            </a:r>
            <a:r>
              <a:rPr lang="it">
                <a:solidFill>
                  <a:srgbClr val="000000"/>
                </a:solidFill>
              </a:rPr>
              <a:t>Panzanella does not like refrigerator cold temperatures. So, serve at room temperature to appreciate its rough and straightforward simplicity.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8325" y="509600"/>
            <a:ext cx="6810500" cy="412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Presentazione su schermo (16:9)</PresentationFormat>
  <Paragraphs>13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Lato</vt:lpstr>
      <vt:lpstr>Playfair Display</vt:lpstr>
      <vt:lpstr>Arial</vt:lpstr>
      <vt:lpstr>coral</vt:lpstr>
      <vt:lpstr>Tuscany salt bread</vt:lpstr>
      <vt:lpstr>Preparation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Tuscany salt bread</dc:title>
  <dc:creator>amalia lo bianco</dc:creator>
  <cp:lastModifiedBy>amalia lo bianco</cp:lastModifiedBy>
  <cp:revision>1</cp:revision>
  <dcterms:modified xsi:type="dcterms:W3CDTF">2016-11-07T17:42:29Z</dcterms:modified>
</cp:coreProperties>
</file>