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9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58" autoAdjust="0"/>
    <p:restoredTop sz="94660"/>
  </p:normalViewPr>
  <p:slideViewPr>
    <p:cSldViewPr>
      <p:cViewPr>
        <p:scale>
          <a:sx n="40" d="100"/>
          <a:sy n="40" d="100"/>
        </p:scale>
        <p:origin x="-2064" y="-37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8C3F653-7D26-4D81-A946-7D0B56263A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93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037549-E106-4D88-8344-C5E080CF8C07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10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29025-9FF6-43A3-AE2E-725A9DBC6762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236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3D757-7F42-4135-93EF-BD70E052FF90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394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1C2C9-D034-4F8B-951F-AE48C8A22F7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168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1C2C9-D034-4F8B-951F-AE48C8A22F75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168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1C2C9-D034-4F8B-951F-AE48C8A22F75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168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399FD-F9FF-4A72-8FE1-C2CF8FD1C14A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734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5E74AD-361B-4B54-903B-F19A84B090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99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96D1E9-B550-4FB7-872D-E00E1FC682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850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D1B90F-6FD3-473F-9E1E-5E505765A3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458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9799A3-9ECF-4166-9101-0542A654E0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94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FCAD8-D5CA-4A27-95A7-2AEBE48F6B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376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B4531F-AAB2-42A0-BFA7-4D785AD48D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9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208AAB-FFE6-4CE1-93E6-87B49B80C0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711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C93D6-0509-4465-9105-34655A35B2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485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37DC19-E4E8-453B-B9E9-6B7104081F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368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E45D24-4299-4CF4-8E2C-238F07D91B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6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60C614-AEF6-4109-9945-A157EE3F96B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072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1939C00-9AD6-4395-887C-02B8345EAD8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107950" y="-171450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218113" y="6092825"/>
            <a:ext cx="1979612" cy="1588"/>
          </a:xfrm>
          <a:prstGeom prst="line">
            <a:avLst/>
          </a:prstGeom>
          <a:noFill/>
          <a:ln w="23184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78450"/>
            <a:ext cx="17287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3819525" y="4792663"/>
            <a:ext cx="1565275" cy="41275"/>
          </a:xfrm>
          <a:prstGeom prst="line">
            <a:avLst/>
          </a:prstGeom>
          <a:noFill/>
          <a:ln w="18720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" y="1196752"/>
            <a:ext cx="8552180" cy="374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dirty="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>
                <a:latin typeface="+mj-lt"/>
              </a:rPr>
              <a:t>RECIPE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60475" y="1299344"/>
            <a:ext cx="770413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GINGERBREAD</a:t>
            </a:r>
            <a:r>
              <a:rPr lang="it-I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BISCUITS</a:t>
            </a:r>
          </a:p>
        </p:txBody>
      </p:sp>
      <p:pic>
        <p:nvPicPr>
          <p:cNvPr id="2050" name="Picture 2" descr="C:\Users\Proprietario\Downloads\IMG_1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296" r="12708" b="13333"/>
          <a:stretch/>
        </p:blipFill>
        <p:spPr bwMode="auto">
          <a:xfrm>
            <a:off x="679823" y="2348880"/>
            <a:ext cx="4900289" cy="35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724127" y="2816636"/>
            <a:ext cx="3022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 </a:t>
            </a: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</a:t>
            </a:r>
          </a:p>
          <a:p>
            <a:pPr>
              <a:lnSpc>
                <a:spcPct val="150000"/>
              </a:lnSpc>
            </a:pPr>
            <a:r>
              <a:rPr lang="it-IT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Lera</a:t>
            </a: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Manfrin</a:t>
            </a:r>
          </a:p>
          <a:p>
            <a:pPr>
              <a:lnSpc>
                <a:spcPct val="150000"/>
              </a:lnSpc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 Baratti</a:t>
            </a:r>
          </a:p>
          <a:p>
            <a:pPr>
              <a:lnSpc>
                <a:spcPct val="150000"/>
              </a:lnSpc>
            </a:pPr>
            <a:r>
              <a:rPr lang="it-IT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Matias</a:t>
            </a: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Marchetti</a:t>
            </a:r>
            <a:endParaRPr lang="it-IT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INGREDIENTS</a:t>
            </a:r>
            <a:endParaRPr lang="it-IT" alt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26333" y="4005064"/>
            <a:ext cx="5435253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051720" y="2348880"/>
            <a:ext cx="517741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0gflour 350g</a:t>
            </a:r>
            <a:r>
              <a:rPr lang="it-IT" dirty="0"/>
              <a:t>flour 350g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0306" y="1397089"/>
            <a:ext cx="6768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00 </a:t>
            </a:r>
            <a:r>
              <a:rPr lang="it-IT" sz="2000" b="1" dirty="0" err="1" smtClean="0">
                <a:solidFill>
                  <a:schemeClr val="accent4"/>
                </a:solidFill>
              </a:rPr>
              <a:t>Flour</a:t>
            </a:r>
            <a:r>
              <a:rPr lang="it-IT" sz="2000" b="1" dirty="0" smtClean="0">
                <a:solidFill>
                  <a:schemeClr val="accent4"/>
                </a:solidFill>
              </a:rPr>
              <a:t> 350g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Sugar 160g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Butter</a:t>
            </a:r>
            <a:r>
              <a:rPr lang="it-IT" sz="2000" b="1" dirty="0" smtClean="0">
                <a:solidFill>
                  <a:schemeClr val="accent4"/>
                </a:solidFill>
              </a:rPr>
              <a:t> 150g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1 </a:t>
            </a:r>
            <a:r>
              <a:rPr lang="it-IT" sz="2000" b="1" dirty="0" err="1" smtClean="0">
                <a:solidFill>
                  <a:schemeClr val="accent4"/>
                </a:solidFill>
              </a:rPr>
              <a:t>egg</a:t>
            </a:r>
            <a:endParaRPr lang="it-IT" sz="2000" b="1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Fine </a:t>
            </a:r>
            <a:r>
              <a:rPr lang="it-IT" sz="2000" b="1" dirty="0" err="1" smtClean="0">
                <a:solidFill>
                  <a:schemeClr val="accent4"/>
                </a:solidFill>
              </a:rPr>
              <a:t>salt</a:t>
            </a:r>
            <a:r>
              <a:rPr lang="it-IT" sz="2000" b="1" dirty="0" smtClean="0">
                <a:solidFill>
                  <a:schemeClr val="accent4"/>
                </a:solidFill>
              </a:rPr>
              <a:t> 1 </a:t>
            </a:r>
            <a:r>
              <a:rPr lang="it-IT" sz="2000" b="1" dirty="0" err="1" smtClean="0">
                <a:solidFill>
                  <a:schemeClr val="accent4"/>
                </a:solidFill>
              </a:rPr>
              <a:t>pinch</a:t>
            </a:r>
            <a:endParaRPr lang="it-IT" sz="2000" b="1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Honey</a:t>
            </a:r>
            <a:r>
              <a:rPr lang="it-IT" sz="2000" b="1" dirty="0" smtClean="0">
                <a:solidFill>
                  <a:schemeClr val="accent4"/>
                </a:solidFill>
              </a:rPr>
              <a:t> 150 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2 </a:t>
            </a:r>
            <a:r>
              <a:rPr lang="it-IT" sz="2000" b="1" dirty="0" err="1" smtClean="0">
                <a:solidFill>
                  <a:schemeClr val="accent4"/>
                </a:solidFill>
              </a:rPr>
              <a:t>teaspoons</a:t>
            </a: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ground</a:t>
            </a:r>
            <a:r>
              <a:rPr lang="it-IT" sz="2000" b="1" dirty="0" smtClean="0">
                <a:solidFill>
                  <a:schemeClr val="accent4"/>
                </a:solidFill>
              </a:rPr>
              <a:t> ginger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2 </a:t>
            </a:r>
            <a:r>
              <a:rPr lang="it-IT" sz="2000" b="1" dirty="0" err="1" smtClean="0">
                <a:solidFill>
                  <a:schemeClr val="accent4"/>
                </a:solidFill>
              </a:rPr>
              <a:t>teaspoons</a:t>
            </a: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ground</a:t>
            </a: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cinnamon</a:t>
            </a:r>
            <a:endParaRPr lang="it-IT" sz="2000" b="1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Nutmeg</a:t>
            </a:r>
            <a:r>
              <a:rPr lang="it-IT" sz="2000" b="1" dirty="0" smtClean="0">
                <a:solidFill>
                  <a:schemeClr val="accent4"/>
                </a:solidFill>
              </a:rPr>
              <a:t> 1 </a:t>
            </a:r>
            <a:r>
              <a:rPr lang="it-IT" sz="2000" b="1" dirty="0" err="1" smtClean="0">
                <a:solidFill>
                  <a:schemeClr val="accent4"/>
                </a:solidFill>
              </a:rPr>
              <a:t>pinch</a:t>
            </a:r>
            <a:endParaRPr lang="it-IT" sz="2000" b="1" dirty="0" smtClean="0">
              <a:solidFill>
                <a:schemeClr val="accent4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½ </a:t>
            </a:r>
            <a:r>
              <a:rPr lang="it-IT" sz="2000" b="1" dirty="0" err="1" smtClean="0">
                <a:solidFill>
                  <a:schemeClr val="accent4"/>
                </a:solidFill>
              </a:rPr>
              <a:t>teaspoon</a:t>
            </a:r>
            <a:r>
              <a:rPr lang="it-IT" sz="2000" b="1" dirty="0" smtClean="0">
                <a:solidFill>
                  <a:schemeClr val="accent4"/>
                </a:solidFill>
              </a:rPr>
              <a:t> </a:t>
            </a:r>
            <a:r>
              <a:rPr lang="it-IT" sz="2000" b="1" dirty="0" err="1" smtClean="0">
                <a:solidFill>
                  <a:schemeClr val="accent4"/>
                </a:solidFill>
              </a:rPr>
              <a:t>baking</a:t>
            </a:r>
            <a:r>
              <a:rPr lang="it-IT" sz="2000" b="1" dirty="0" smtClean="0">
                <a:solidFill>
                  <a:schemeClr val="accent4"/>
                </a:solidFill>
              </a:rPr>
              <a:t> soda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b="1" dirty="0" smtClean="0">
                <a:solidFill>
                  <a:schemeClr val="accent4"/>
                </a:solidFill>
              </a:rPr>
              <a:t> Ground </a:t>
            </a:r>
            <a:r>
              <a:rPr lang="it-IT" sz="2000" b="1" dirty="0" err="1" smtClean="0">
                <a:solidFill>
                  <a:schemeClr val="accent4"/>
                </a:solidFill>
              </a:rPr>
              <a:t>cloves</a:t>
            </a:r>
            <a:endParaRPr lang="it-IT" sz="2000" b="1" dirty="0" smtClean="0">
              <a:solidFill>
                <a:schemeClr val="accent4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69398" y="1641475"/>
            <a:ext cx="3384376" cy="1122871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</a:rPr>
              <a:t>FOR THE </a:t>
            </a:r>
            <a:r>
              <a:rPr lang="it-IT" b="1" dirty="0" err="1">
                <a:solidFill>
                  <a:schemeClr val="accent4"/>
                </a:solidFill>
              </a:rPr>
              <a:t>ICING</a:t>
            </a:r>
            <a:endParaRPr lang="it-IT" b="1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>
                <a:solidFill>
                  <a:schemeClr val="accent4"/>
                </a:solidFill>
              </a:rPr>
              <a:t>•	Food coloring to taste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>
                <a:solidFill>
                  <a:schemeClr val="accent4"/>
                </a:solidFill>
              </a:rPr>
              <a:t>•	Icing sugar 150g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>
                <a:solidFill>
                  <a:schemeClr val="accent4"/>
                </a:solidFill>
              </a:rPr>
              <a:t>•	30 g egg whites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46" y="2996952"/>
            <a:ext cx="3402427" cy="30735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r="16119"/>
          <a:stretch/>
        </p:blipFill>
        <p:spPr>
          <a:xfrm>
            <a:off x="5186907" y="4046983"/>
            <a:ext cx="3560218" cy="254908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dirty="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9552" y="1424606"/>
            <a:ext cx="3851275" cy="524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2400" dirty="0"/>
              <a:t>In a large </a:t>
            </a:r>
            <a:r>
              <a:rPr lang="it-IT" sz="2400" dirty="0" err="1"/>
              <a:t>bowl</a:t>
            </a:r>
            <a:r>
              <a:rPr lang="it-IT" sz="2400" dirty="0"/>
              <a:t>, or in the </a:t>
            </a:r>
            <a:r>
              <a:rPr lang="it-IT" sz="2400" dirty="0" err="1"/>
              <a:t>jar</a:t>
            </a:r>
            <a:r>
              <a:rPr lang="it-IT" sz="2400" dirty="0"/>
              <a:t> of the mixer </a:t>
            </a:r>
            <a:r>
              <a:rPr lang="it-IT" sz="2400" dirty="0" err="1" smtClean="0"/>
              <a:t>sift</a:t>
            </a:r>
            <a:r>
              <a:rPr lang="it-IT" sz="2400" dirty="0" smtClean="0"/>
              <a:t> </a:t>
            </a:r>
            <a:r>
              <a:rPr lang="it-IT" sz="2400" dirty="0"/>
              <a:t>the </a:t>
            </a:r>
            <a:r>
              <a:rPr lang="it-IT" sz="2400" dirty="0" err="1"/>
              <a:t>flour</a:t>
            </a:r>
            <a:r>
              <a:rPr lang="it-IT" sz="2400" dirty="0"/>
              <a:t> with the sugar, </a:t>
            </a:r>
            <a:r>
              <a:rPr lang="it-IT" sz="2400" dirty="0" err="1"/>
              <a:t>add</a:t>
            </a:r>
            <a:r>
              <a:rPr lang="it-IT" sz="2400" dirty="0"/>
              <a:t> the </a:t>
            </a:r>
            <a:r>
              <a:rPr lang="it-IT" sz="2400" dirty="0" err="1"/>
              <a:t>spices</a:t>
            </a:r>
            <a:r>
              <a:rPr lang="it-IT" sz="2400" dirty="0"/>
              <a:t> and </a:t>
            </a:r>
            <a:r>
              <a:rPr lang="it-IT" sz="2400" dirty="0" err="1"/>
              <a:t>baking</a:t>
            </a:r>
            <a:r>
              <a:rPr lang="it-IT" sz="2400" dirty="0"/>
              <a:t> soda and </a:t>
            </a:r>
            <a:r>
              <a:rPr lang="it-IT" sz="2400" dirty="0" err="1"/>
              <a:t>at</a:t>
            </a:r>
            <a:r>
              <a:rPr lang="it-IT" sz="2400" dirty="0"/>
              <a:t> the end the </a:t>
            </a:r>
            <a:r>
              <a:rPr lang="it-IT" sz="2400" dirty="0" err="1"/>
              <a:t>cold</a:t>
            </a:r>
            <a:r>
              <a:rPr lang="it-IT" sz="2400" dirty="0"/>
              <a:t> </a:t>
            </a:r>
            <a:r>
              <a:rPr lang="it-IT" sz="2400" dirty="0" err="1" smtClean="0"/>
              <a:t>butter</a:t>
            </a:r>
            <a:r>
              <a:rPr lang="it-IT" sz="2400" dirty="0" smtClean="0"/>
              <a:t> </a:t>
            </a:r>
            <a:r>
              <a:rPr lang="it-IT" sz="2400" dirty="0" err="1"/>
              <a:t>cut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small </a:t>
            </a:r>
            <a:r>
              <a:rPr lang="it-IT" sz="2400" dirty="0" err="1"/>
              <a:t>pieces</a:t>
            </a:r>
            <a:r>
              <a:rPr lang="it-IT" sz="2400" dirty="0" smtClean="0"/>
              <a:t>.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add</a:t>
            </a:r>
            <a:r>
              <a:rPr lang="it-IT" sz="2400" dirty="0"/>
              <a:t> </a:t>
            </a:r>
            <a:r>
              <a:rPr lang="it-IT" sz="2400" dirty="0" err="1"/>
              <a:t>honey</a:t>
            </a:r>
            <a:r>
              <a:rPr lang="it-IT" sz="2400" dirty="0"/>
              <a:t>  and operate </a:t>
            </a:r>
            <a:r>
              <a:rPr lang="it-IT" sz="2400" dirty="0" err="1"/>
              <a:t>at</a:t>
            </a:r>
            <a:r>
              <a:rPr lang="it-IT" sz="2400" dirty="0"/>
              <a:t> medium </a:t>
            </a:r>
            <a:r>
              <a:rPr lang="it-IT" sz="2400" dirty="0" err="1" smtClean="0"/>
              <a:t>speed</a:t>
            </a:r>
            <a:endParaRPr lang="it-IT" sz="240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 err="1" smtClean="0">
                <a:latin typeface="+mj-lt"/>
              </a:rPr>
              <a:t>PREPARATION</a:t>
            </a:r>
            <a:r>
              <a:rPr lang="it-IT" altLang="it-IT" sz="4000" dirty="0" smtClean="0">
                <a:latin typeface="+mj-lt"/>
              </a:rPr>
              <a:t> (1)</a:t>
            </a:r>
            <a:endParaRPr lang="it-IT" altLang="it-IT" sz="4000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16016" y="1412776"/>
            <a:ext cx="3893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 err="1">
                <a:solidFill>
                  <a:schemeClr val="tx1"/>
                </a:solidFill>
              </a:rPr>
              <a:t>until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mixture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crumb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  <a:r>
              <a:rPr lang="it-IT" sz="2400" dirty="0" err="1">
                <a:solidFill>
                  <a:schemeClr val="tx1"/>
                </a:solidFill>
              </a:rPr>
              <a:t>Finally</a:t>
            </a:r>
            <a:r>
              <a:rPr lang="it-IT" sz="2400" dirty="0">
                <a:solidFill>
                  <a:schemeClr val="tx1"/>
                </a:solidFill>
              </a:rPr>
              <a:t> combine </a:t>
            </a:r>
            <a:r>
              <a:rPr lang="it-IT" sz="2400" dirty="0" err="1">
                <a:solidFill>
                  <a:schemeClr val="tx1"/>
                </a:solidFill>
              </a:rPr>
              <a:t>also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egg</a:t>
            </a:r>
            <a:r>
              <a:rPr lang="it-IT" sz="2400" dirty="0">
                <a:solidFill>
                  <a:schemeClr val="tx1"/>
                </a:solidFill>
              </a:rPr>
              <a:t> and </a:t>
            </a:r>
            <a:r>
              <a:rPr lang="it-IT" sz="2400" dirty="0" err="1">
                <a:solidFill>
                  <a:schemeClr val="tx1"/>
                </a:solidFill>
              </a:rPr>
              <a:t>knead</a:t>
            </a:r>
            <a:r>
              <a:rPr lang="it-IT" sz="2400" dirty="0">
                <a:solidFill>
                  <a:schemeClr val="tx1"/>
                </a:solidFill>
              </a:rPr>
              <a:t> a </a:t>
            </a:r>
            <a:r>
              <a:rPr lang="it-IT" sz="2400" dirty="0" err="1">
                <a:solidFill>
                  <a:schemeClr val="tx1"/>
                </a:solidFill>
              </a:rPr>
              <a:t>few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moments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until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you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get</a:t>
            </a:r>
            <a:r>
              <a:rPr lang="it-IT" sz="2400" dirty="0">
                <a:solidFill>
                  <a:schemeClr val="tx1"/>
                </a:solidFill>
              </a:rPr>
              <a:t> a </a:t>
            </a:r>
            <a:r>
              <a:rPr lang="it-IT" sz="2400" dirty="0" err="1">
                <a:solidFill>
                  <a:schemeClr val="tx1"/>
                </a:solidFill>
              </a:rPr>
              <a:t>ball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572000" y="1641475"/>
            <a:ext cx="0" cy="462756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dirty="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11560" y="1351309"/>
            <a:ext cx="80648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2400" dirty="0" smtClean="0"/>
              <a:t>Wrap </a:t>
            </a:r>
            <a:r>
              <a:rPr lang="it-IT" sz="2400" dirty="0"/>
              <a:t>the </a:t>
            </a:r>
            <a:r>
              <a:rPr lang="it-IT" sz="2400" dirty="0" err="1"/>
              <a:t>gingerbread</a:t>
            </a:r>
            <a:r>
              <a:rPr lang="it-IT" sz="2400" dirty="0"/>
              <a:t> </a:t>
            </a:r>
            <a:r>
              <a:rPr lang="it-IT" sz="2400" dirty="0" err="1"/>
              <a:t>dough</a:t>
            </a:r>
            <a:r>
              <a:rPr lang="it-IT" sz="2400" dirty="0"/>
              <a:t> in a </a:t>
            </a:r>
            <a:r>
              <a:rPr lang="it-IT" sz="2400" dirty="0" err="1"/>
              <a:t>clingfilm</a:t>
            </a:r>
            <a:r>
              <a:rPr lang="it-IT" sz="2400" dirty="0"/>
              <a:t> and </a:t>
            </a:r>
            <a:r>
              <a:rPr lang="it-IT" sz="2400" dirty="0" err="1"/>
              <a:t>place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in the </a:t>
            </a:r>
            <a:r>
              <a:rPr lang="it-IT" sz="2400" dirty="0" err="1"/>
              <a:t>refrigerator</a:t>
            </a:r>
            <a:r>
              <a:rPr lang="it-IT" sz="2400" dirty="0"/>
              <a:t> for </a:t>
            </a:r>
            <a:r>
              <a:rPr lang="it-IT" sz="2400" dirty="0" err="1"/>
              <a:t>about</a:t>
            </a:r>
            <a:r>
              <a:rPr lang="it-IT" sz="2400" dirty="0"/>
              <a:t> 2 hours. </a:t>
            </a:r>
            <a:r>
              <a:rPr lang="it-IT" sz="2400" dirty="0" err="1"/>
              <a:t>Later</a:t>
            </a:r>
            <a:r>
              <a:rPr lang="it-IT" sz="2400" dirty="0"/>
              <a:t> on, </a:t>
            </a:r>
            <a:r>
              <a:rPr lang="it-IT" sz="2400" dirty="0" err="1"/>
              <a:t>roll</a:t>
            </a:r>
            <a:r>
              <a:rPr lang="it-IT" sz="2400" dirty="0"/>
              <a:t> out the </a:t>
            </a:r>
            <a:r>
              <a:rPr lang="it-IT" sz="2400" dirty="0" err="1"/>
              <a:t>dough</a:t>
            </a:r>
            <a:r>
              <a:rPr lang="it-IT" sz="2400" dirty="0"/>
              <a:t> </a:t>
            </a:r>
            <a:r>
              <a:rPr lang="it-IT" sz="2400" dirty="0" err="1"/>
              <a:t>using</a:t>
            </a:r>
            <a:r>
              <a:rPr lang="it-IT" sz="2400" dirty="0"/>
              <a:t> a </a:t>
            </a:r>
            <a:r>
              <a:rPr lang="it-IT" sz="2400" dirty="0" err="1"/>
              <a:t>rolling</a:t>
            </a:r>
            <a:r>
              <a:rPr lang="it-IT" sz="2400" dirty="0"/>
              <a:t> pin </a:t>
            </a:r>
            <a:r>
              <a:rPr lang="it-IT" sz="2400" dirty="0" err="1"/>
              <a:t>obtaining</a:t>
            </a:r>
            <a:r>
              <a:rPr lang="it-IT" sz="2400" dirty="0"/>
              <a:t> a </a:t>
            </a:r>
            <a:r>
              <a:rPr lang="it-IT" sz="2400" dirty="0" err="1"/>
              <a:t>flat</a:t>
            </a:r>
            <a:r>
              <a:rPr lang="it-IT" sz="2400" dirty="0"/>
              <a:t> </a:t>
            </a:r>
            <a:r>
              <a:rPr lang="it-IT" sz="2400" dirty="0" err="1"/>
              <a:t>layer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4 mm </a:t>
            </a:r>
            <a:r>
              <a:rPr lang="it-IT" sz="2400" dirty="0" err="1"/>
              <a:t>thick</a:t>
            </a:r>
            <a:r>
              <a:rPr lang="it-IT" sz="2400" dirty="0" smtClean="0"/>
              <a:t>. </a:t>
            </a:r>
            <a:r>
              <a:rPr lang="it-IT" sz="2400" dirty="0" err="1" smtClean="0"/>
              <a:t>Prepare</a:t>
            </a:r>
            <a:r>
              <a:rPr lang="it-IT" sz="2400" dirty="0" smtClean="0"/>
              <a:t> </a:t>
            </a:r>
            <a:r>
              <a:rPr lang="it-IT" sz="2400" dirty="0"/>
              <a:t>and </a:t>
            </a:r>
            <a:r>
              <a:rPr lang="it-IT" sz="2400" dirty="0" err="1"/>
              <a:t>cut</a:t>
            </a:r>
            <a:r>
              <a:rPr lang="it-IT" sz="2400" dirty="0"/>
              <a:t> the </a:t>
            </a:r>
            <a:r>
              <a:rPr lang="it-IT" sz="2400" dirty="0" err="1"/>
              <a:t>layer</a:t>
            </a:r>
            <a:r>
              <a:rPr lang="it-IT" sz="2400" dirty="0"/>
              <a:t> </a:t>
            </a:r>
            <a:r>
              <a:rPr lang="it-IT" sz="2400" dirty="0" err="1"/>
              <a:t>using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Christmas </a:t>
            </a:r>
            <a:r>
              <a:rPr lang="it-IT" sz="2400" dirty="0" err="1"/>
              <a:t>shapes</a:t>
            </a:r>
            <a:r>
              <a:rPr lang="it-IT" sz="2400" dirty="0"/>
              <a:t>, </a:t>
            </a:r>
            <a:r>
              <a:rPr lang="it-IT" sz="2400" dirty="0" err="1"/>
              <a:t>place</a:t>
            </a:r>
            <a:r>
              <a:rPr lang="it-IT" sz="2400" dirty="0"/>
              <a:t> on a </a:t>
            </a:r>
            <a:r>
              <a:rPr lang="it-IT" sz="2400" dirty="0" err="1"/>
              <a:t>baking</a:t>
            </a:r>
            <a:r>
              <a:rPr lang="it-IT" sz="2400" dirty="0"/>
              <a:t> </a:t>
            </a:r>
            <a:r>
              <a:rPr lang="it-IT" sz="2400" dirty="0" err="1"/>
              <a:t>sheet</a:t>
            </a:r>
            <a:r>
              <a:rPr lang="it-IT" sz="2400" dirty="0"/>
              <a:t> </a:t>
            </a:r>
            <a:r>
              <a:rPr lang="it-IT" sz="2400" dirty="0" err="1"/>
              <a:t>covered</a:t>
            </a:r>
            <a:r>
              <a:rPr lang="it-IT" sz="2400" dirty="0"/>
              <a:t> with </a:t>
            </a:r>
            <a:r>
              <a:rPr lang="it-IT" sz="2400" dirty="0" err="1"/>
              <a:t>parchment</a:t>
            </a:r>
            <a:r>
              <a:rPr lang="it-IT" sz="2400" dirty="0"/>
              <a:t> </a:t>
            </a:r>
            <a:r>
              <a:rPr lang="it-IT" sz="2400" dirty="0" err="1"/>
              <a:t>paper</a:t>
            </a:r>
            <a:r>
              <a:rPr lang="it-IT" sz="2400" dirty="0"/>
              <a:t> and put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smtClean="0"/>
              <a:t>a</a:t>
            </a:r>
            <a:endParaRPr lang="it-IT" sz="240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 err="1" smtClean="0">
                <a:latin typeface="+mj-lt"/>
              </a:rPr>
              <a:t>PREPARATION</a:t>
            </a:r>
            <a:r>
              <a:rPr lang="it-IT" altLang="it-IT" sz="4000" dirty="0" smtClean="0">
                <a:latin typeface="+mj-lt"/>
              </a:rPr>
              <a:t> </a:t>
            </a:r>
            <a:r>
              <a:rPr lang="it-IT" altLang="it-IT" sz="4000" dirty="0" smtClean="0"/>
              <a:t>(2)</a:t>
            </a:r>
            <a:endParaRPr lang="it-IT" altLang="it-IT" sz="4000" dirty="0">
              <a:latin typeface="+mj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01804"/>
            <a:ext cx="3329912" cy="249743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/>
          <a:stretch/>
        </p:blipFill>
        <p:spPr>
          <a:xfrm>
            <a:off x="1115616" y="4637297"/>
            <a:ext cx="3240360" cy="19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8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31652" y="1280590"/>
            <a:ext cx="3672408" cy="502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it-IT" sz="3200" b="1" dirty="0" smtClean="0"/>
              <a:t>	              </a:t>
            </a:r>
            <a:r>
              <a:rPr lang="it-IT" sz="2400" b="1" dirty="0" err="1" smtClean="0"/>
              <a:t>ICING</a:t>
            </a:r>
            <a:endParaRPr lang="it-IT" sz="2400" b="1" dirty="0"/>
          </a:p>
          <a:p>
            <a:pPr algn="just">
              <a:lnSpc>
                <a:spcPct val="150000"/>
              </a:lnSpc>
            </a:pPr>
            <a:r>
              <a:rPr lang="it-IT" sz="2400" dirty="0" err="1" smtClean="0"/>
              <a:t>Preheated</a:t>
            </a:r>
            <a:r>
              <a:rPr lang="it-IT" sz="2400" dirty="0" smtClean="0"/>
              <a:t> </a:t>
            </a:r>
            <a:r>
              <a:rPr lang="it-IT" sz="2400" dirty="0" err="1"/>
              <a:t>oven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180 </a:t>
            </a:r>
            <a:r>
              <a:rPr lang="it-IT" sz="2400" dirty="0" err="1"/>
              <a:t>degrees</a:t>
            </a:r>
            <a:r>
              <a:rPr lang="it-IT" sz="2400" dirty="0"/>
              <a:t> for </a:t>
            </a:r>
            <a:r>
              <a:rPr lang="it-IT" sz="2400" dirty="0" err="1"/>
              <a:t>about</a:t>
            </a:r>
            <a:r>
              <a:rPr lang="it-IT" sz="2400" dirty="0"/>
              <a:t> 10-12 minutes, </a:t>
            </a:r>
            <a:r>
              <a:rPr lang="it-IT" sz="2400" dirty="0" err="1"/>
              <a:t>until</a:t>
            </a:r>
            <a:r>
              <a:rPr lang="it-IT" sz="2400" dirty="0"/>
              <a:t> the biscuits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become</a:t>
            </a:r>
            <a:r>
              <a:rPr lang="it-IT" sz="2400" dirty="0"/>
              <a:t> </a:t>
            </a:r>
            <a:r>
              <a:rPr lang="it-IT" sz="2400" dirty="0" err="1"/>
              <a:t>gold</a:t>
            </a:r>
            <a:r>
              <a:rPr lang="it-IT" sz="2400" dirty="0"/>
              <a:t> or </a:t>
            </a:r>
            <a:r>
              <a:rPr lang="it-IT" sz="2400" dirty="0" err="1"/>
              <a:t>brown</a:t>
            </a:r>
            <a:r>
              <a:rPr lang="it-IT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400" dirty="0" err="1" smtClean="0"/>
              <a:t>Meanwhile</a:t>
            </a:r>
            <a:r>
              <a:rPr lang="it-IT" sz="2400" dirty="0"/>
              <a:t>, </a:t>
            </a:r>
            <a:r>
              <a:rPr lang="it-IT" sz="2400" dirty="0" err="1"/>
              <a:t>prepare</a:t>
            </a:r>
            <a:r>
              <a:rPr lang="it-IT" sz="2400" dirty="0"/>
              <a:t> the </a:t>
            </a:r>
            <a:r>
              <a:rPr lang="it-IT" sz="2400" dirty="0" err="1"/>
              <a:t>frosting</a:t>
            </a:r>
            <a:r>
              <a:rPr lang="it-IT" sz="2400" dirty="0"/>
              <a:t> by </a:t>
            </a:r>
            <a:r>
              <a:rPr lang="it-IT" sz="2400" dirty="0" err="1"/>
              <a:t>mounting</a:t>
            </a:r>
            <a:r>
              <a:rPr lang="it-IT" sz="2400" dirty="0"/>
              <a:t> the </a:t>
            </a:r>
            <a:r>
              <a:rPr lang="it-IT" sz="2400" dirty="0" err="1"/>
              <a:t>egg</a:t>
            </a:r>
            <a:r>
              <a:rPr lang="it-IT" sz="2400" dirty="0"/>
              <a:t> </a:t>
            </a:r>
            <a:r>
              <a:rPr lang="it-IT" sz="2400" dirty="0" err="1"/>
              <a:t>white</a:t>
            </a:r>
            <a:r>
              <a:rPr lang="it-IT" sz="2400" dirty="0"/>
              <a:t> </a:t>
            </a:r>
            <a:r>
              <a:rPr lang="it-IT" sz="2400" dirty="0" err="1"/>
              <a:t>until</a:t>
            </a:r>
            <a:r>
              <a:rPr lang="it-IT" sz="2400" dirty="0"/>
              <a:t> </a:t>
            </a:r>
            <a:r>
              <a:rPr lang="it-IT" sz="2400" dirty="0" err="1" smtClean="0"/>
              <a:t>stiff</a:t>
            </a:r>
            <a:r>
              <a:rPr lang="it-IT" sz="2400" dirty="0" smtClean="0"/>
              <a:t> </a:t>
            </a:r>
            <a:r>
              <a:rPr lang="it-IT" sz="2400" dirty="0">
                <a:solidFill>
                  <a:schemeClr val="tx1"/>
                </a:solidFill>
              </a:rPr>
              <a:t>and </a:t>
            </a:r>
            <a:r>
              <a:rPr lang="it-IT" sz="2400" dirty="0" err="1">
                <a:solidFill>
                  <a:schemeClr val="tx1"/>
                </a:solidFill>
              </a:rPr>
              <a:t>incorporating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little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by</a:t>
            </a:r>
            <a:endParaRPr lang="it-IT" sz="240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b="1" dirty="0" err="1"/>
              <a:t>FINAL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PREPARATION</a:t>
            </a:r>
            <a:endParaRPr lang="it-IT" altLang="it-IT" sz="4000" b="1" dirty="0"/>
          </a:p>
        </p:txBody>
      </p:sp>
      <p:sp>
        <p:nvSpPr>
          <p:cNvPr id="2" name="Rettangolo 1"/>
          <p:cNvSpPr/>
          <p:nvPr/>
        </p:nvSpPr>
        <p:spPr>
          <a:xfrm>
            <a:off x="4629447" y="3253040"/>
            <a:ext cx="41190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little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always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beating</a:t>
            </a:r>
            <a:r>
              <a:rPr lang="it-IT" sz="2400" dirty="0">
                <a:solidFill>
                  <a:schemeClr val="tx1"/>
                </a:solidFill>
              </a:rPr>
              <a:t>, the </a:t>
            </a:r>
            <a:r>
              <a:rPr lang="it-IT" sz="2400" dirty="0" err="1">
                <a:solidFill>
                  <a:schemeClr val="tx1"/>
                </a:solidFill>
              </a:rPr>
              <a:t>icing</a:t>
            </a:r>
            <a:r>
              <a:rPr lang="it-IT" sz="2400" dirty="0">
                <a:solidFill>
                  <a:schemeClr val="tx1"/>
                </a:solidFill>
              </a:rPr>
              <a:t> sugar</a:t>
            </a:r>
            <a:r>
              <a:rPr lang="it-IT" sz="2400" dirty="0" smtClean="0">
                <a:solidFill>
                  <a:schemeClr val="tx1"/>
                </a:solidFill>
              </a:rPr>
              <a:t>. Divide </a:t>
            </a:r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icing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into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many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bowls</a:t>
            </a:r>
            <a:r>
              <a:rPr lang="it-IT" sz="2400" dirty="0">
                <a:solidFill>
                  <a:schemeClr val="tx1"/>
                </a:solidFill>
              </a:rPr>
              <a:t>, </a:t>
            </a:r>
            <a:r>
              <a:rPr lang="it-IT" sz="2400" dirty="0" err="1">
                <a:solidFill>
                  <a:schemeClr val="tx1"/>
                </a:solidFill>
              </a:rPr>
              <a:t>add</a:t>
            </a:r>
            <a:r>
              <a:rPr lang="it-IT" sz="2400" dirty="0">
                <a:solidFill>
                  <a:schemeClr val="tx1"/>
                </a:solidFill>
              </a:rPr>
              <a:t> colors </a:t>
            </a:r>
            <a:r>
              <a:rPr lang="it-IT" sz="2400" dirty="0" err="1">
                <a:solidFill>
                  <a:schemeClr val="tx1"/>
                </a:solidFill>
              </a:rPr>
              <a:t>you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want</a:t>
            </a:r>
            <a:r>
              <a:rPr lang="it-IT" sz="2400" dirty="0">
                <a:solidFill>
                  <a:schemeClr val="tx1"/>
                </a:solidFill>
              </a:rPr>
              <a:t>….</a:t>
            </a:r>
            <a:r>
              <a:rPr lang="it-IT" sz="2400" dirty="0" err="1">
                <a:solidFill>
                  <a:schemeClr val="tx1"/>
                </a:solidFill>
              </a:rPr>
              <a:t>after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that</a:t>
            </a:r>
            <a:r>
              <a:rPr lang="it-IT" sz="2400" dirty="0">
                <a:solidFill>
                  <a:schemeClr val="tx1"/>
                </a:solidFill>
              </a:rPr>
              <a:t>, use the coloured </a:t>
            </a:r>
            <a:r>
              <a:rPr lang="it-IT" sz="2400" dirty="0" err="1">
                <a:solidFill>
                  <a:schemeClr val="tx1"/>
                </a:solidFill>
              </a:rPr>
              <a:t>cream</a:t>
            </a:r>
            <a:r>
              <a:rPr lang="it-IT" sz="2400" dirty="0">
                <a:solidFill>
                  <a:schemeClr val="tx1"/>
                </a:solidFill>
              </a:rPr>
              <a:t> to </a:t>
            </a:r>
            <a:r>
              <a:rPr lang="it-IT" sz="2400" dirty="0" err="1">
                <a:solidFill>
                  <a:schemeClr val="tx1"/>
                </a:solidFill>
              </a:rPr>
              <a:t>dress</a:t>
            </a:r>
            <a:r>
              <a:rPr lang="it-IT" sz="2400" dirty="0">
                <a:solidFill>
                  <a:schemeClr val="tx1"/>
                </a:solidFill>
              </a:rPr>
              <a:t> the biscuits </a:t>
            </a:r>
            <a:r>
              <a:rPr lang="it-IT" sz="2400" dirty="0" err="1">
                <a:solidFill>
                  <a:schemeClr val="tx1"/>
                </a:solidFill>
              </a:rPr>
              <a:t>as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you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prefer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4572000" y="1641475"/>
            <a:ext cx="0" cy="462756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5" y="1412776"/>
            <a:ext cx="2624895" cy="1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1"/>
          <p:cNvSpPr>
            <a:spLocks noChangeShapeType="1"/>
          </p:cNvSpPr>
          <p:nvPr/>
        </p:nvSpPr>
        <p:spPr bwMode="auto">
          <a:xfrm>
            <a:off x="468313" y="268288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68313" y="274638"/>
            <a:ext cx="8280400" cy="1587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8748713" y="268288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68313" y="6611938"/>
            <a:ext cx="8280400" cy="1587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55650" y="1282700"/>
            <a:ext cx="7705725" cy="1588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b="1" dirty="0" smtClean="0">
                <a:latin typeface="+mj-lt"/>
              </a:rPr>
              <a:t>WELL </a:t>
            </a:r>
            <a:r>
              <a:rPr lang="it-IT" altLang="it-IT" sz="4000" b="1" dirty="0" err="1" smtClean="0">
                <a:latin typeface="+mj-lt"/>
              </a:rPr>
              <a:t>DONE</a:t>
            </a:r>
            <a:r>
              <a:rPr lang="it-IT" altLang="it-IT" sz="4000" b="1" dirty="0" smtClean="0">
                <a:latin typeface="+mj-lt"/>
              </a:rPr>
              <a:t>! WELCOME!</a:t>
            </a:r>
            <a:endParaRPr lang="it-IT" altLang="it-IT" sz="4000" b="1" dirty="0">
              <a:latin typeface="+mj-lt"/>
            </a:endParaRPr>
          </a:p>
        </p:txBody>
      </p:sp>
      <p:pic>
        <p:nvPicPr>
          <p:cNvPr id="1026" name="Picture 2" descr="C:\Users\Proprietario\Downloads\IMG_14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082110" cy="14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prietario\Downloads\IMG_1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27" y="1425651"/>
            <a:ext cx="245976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prietario\Downloads\IMG_1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27" y="1412776"/>
            <a:ext cx="1570322" cy="20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3229" r="21543"/>
          <a:stretch/>
        </p:blipFill>
        <p:spPr>
          <a:xfrm>
            <a:off x="6008039" y="3374440"/>
            <a:ext cx="2621760" cy="23588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99" y="1425651"/>
            <a:ext cx="2944009" cy="22080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8729"/>
          <a:stretch/>
        </p:blipFill>
        <p:spPr>
          <a:xfrm>
            <a:off x="6536037" y="4822248"/>
            <a:ext cx="2093762" cy="174992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992" y="3420198"/>
            <a:ext cx="2233838" cy="16753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2" y="5005432"/>
            <a:ext cx="2144124" cy="16080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7"/>
          <a:stretch/>
        </p:blipFill>
        <p:spPr>
          <a:xfrm>
            <a:off x="2232600" y="3236369"/>
            <a:ext cx="4441979" cy="255433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50" y="5213855"/>
            <a:ext cx="1844663" cy="138349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009" y="5183264"/>
            <a:ext cx="1885450" cy="14140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alian-template-cookery-book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zione standard5" id="{9E8E3AD9-E8C3-4484-81C6-312E558B8D29}" vid="{91A57E5A-5F13-4761-AB85-9345DBD3C46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italian-template-cookery-book</Template>
  <TotalTime>162</TotalTime>
  <Words>257</Words>
  <Application>Microsoft Office PowerPoint</Application>
  <PresentationFormat>Presentazione su schermo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italian-template-cookery-book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Proprietario</dc:creator>
  <cp:lastModifiedBy>Proprietario</cp:lastModifiedBy>
  <cp:revision>17</cp:revision>
  <cp:lastPrinted>1601-01-01T00:00:00Z</cp:lastPrinted>
  <dcterms:created xsi:type="dcterms:W3CDTF">2016-11-27T15:33:53Z</dcterms:created>
  <dcterms:modified xsi:type="dcterms:W3CDTF">2016-11-27T18:16:18Z</dcterms:modified>
</cp:coreProperties>
</file>