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9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 autoAdjust="0"/>
  </p:normalViewPr>
  <p:slideViewPr>
    <p:cSldViewPr>
      <p:cViewPr varScale="1">
        <p:scale>
          <a:sx n="72" d="100"/>
          <a:sy n="72" d="100"/>
        </p:scale>
        <p:origin x="114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58C3F653-7D26-4D81-A946-7D0B56263AD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93618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037549-E106-4D88-8344-C5E080CF8C07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710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D29025-9FF6-43A3-AE2E-725A9DBC6762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2360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83D757-7F42-4135-93EF-BD70E052FF90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1394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C1C2C9-D034-4F8B-951F-AE48C8A22F7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8168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66194C-0606-4A86-8641-D3E26EE81F0E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1127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8399FD-F9FF-4A72-8FE1-C2CF8FD1C14A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734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75E74AD-361B-4B54-903B-F19A84B0906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995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96D1E9-B550-4FB7-872D-E00E1FC682F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7850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467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6625" cy="58467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FD1B90F-6FD3-473F-9E1E-5E505765A30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458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C9799A3-9ECF-4166-9101-0542A654E05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94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A0FCAD8-D5CA-4A27-95A7-2AEBE48F6B7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93762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B4531F-AAB2-42A0-BFA7-4D785AD48D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49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208AAB-FFE6-4CE1-93E6-87B49B80C00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7711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4C93D6-0509-4465-9105-34655A35B2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485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A37DC19-E4E8-453B-B9E9-6B7104081F8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3368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E45D24-4299-4CF4-8E2C-238F07D91B8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066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60C614-AEF6-4109-9945-A157EE3F96B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072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4838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it-IT" altLang="it-IT"/>
              <a:t>17/10/16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88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01939C00-9AD6-4395-887C-02B8345EAD8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1" fontAlgn="base" hangingPunct="1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107950" y="-171450"/>
            <a:ext cx="1588" cy="15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9360" cap="flat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5218113" y="6092825"/>
            <a:ext cx="1979612" cy="1588"/>
          </a:xfrm>
          <a:prstGeom prst="line">
            <a:avLst/>
          </a:prstGeom>
          <a:noFill/>
          <a:ln w="23184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78450"/>
            <a:ext cx="172878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3819525" y="4792663"/>
            <a:ext cx="1565275" cy="41275"/>
          </a:xfrm>
          <a:prstGeom prst="line">
            <a:avLst/>
          </a:prstGeom>
          <a:noFill/>
          <a:ln w="18720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" y="1196752"/>
            <a:ext cx="8552180" cy="374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 dirty="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>
                <a:latin typeface="+mj-lt"/>
              </a:rPr>
              <a:t>RECIPE</a:t>
            </a: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072487" y="2513226"/>
            <a:ext cx="4087874" cy="1127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1268760"/>
            <a:ext cx="5625974" cy="23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Lentil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and Cotechino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traditional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New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Year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’s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Eve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serving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Have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portion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before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midnight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wish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of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“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good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luck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for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the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new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year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coming</a:t>
            </a:r>
            <a:r>
              <a:rPr lang="it-IT" sz="2400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  </a:t>
            </a:r>
          </a:p>
          <a:p>
            <a:pPr algn="ctr"/>
            <a:endParaRPr lang="it-IT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 algn="l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" name="Immagine 12" descr="IMG_9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996952"/>
            <a:ext cx="4536504" cy="34023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84200" y="1427168"/>
            <a:ext cx="7696200" cy="54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dirty="0">
                <a:latin typeface="Calibri" panose="020F0502020204030204" pitchFamily="34" charset="0"/>
              </a:rPr>
              <a:t>                                  </a:t>
            </a:r>
            <a:r>
              <a:rPr lang="it-IT" altLang="it-IT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8-10 servings </a:t>
            </a:r>
            <a:endParaRPr lang="it-IT" altLang="it-IT" sz="20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 </a:t>
            </a:r>
            <a:r>
              <a:rPr lang="it-IT" altLang="it-IT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carrots</a:t>
            </a:r>
            <a:endParaRPr lang="it-IT" altLang="it-IT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 stalk of celery</a:t>
            </a:r>
            <a:endParaRPr lang="it-IT" altLang="it-IT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 onion</a:t>
            </a:r>
            <a:endParaRPr lang="it-IT" altLang="it-IT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2 teaspoon of salt</a:t>
            </a:r>
            <a:endParaRPr lang="it-IT" altLang="it-IT" sz="1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it-IT" altLang="it-IT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tablespoon</a:t>
            </a: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of</a:t>
            </a: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olive oil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 </a:t>
            </a:r>
            <a:r>
              <a:rPr lang="it-IT" altLang="it-IT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packed</a:t>
            </a: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cotechino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500 gr  </a:t>
            </a:r>
            <a:r>
              <a:rPr lang="it-IT" altLang="it-IT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of</a:t>
            </a: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it-IT" altLang="it-IT" sz="16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lentils</a:t>
            </a: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>
                <a:latin typeface="+mj-lt"/>
              </a:rPr>
              <a:t>INGREDIENTS</a:t>
            </a:r>
          </a:p>
        </p:txBody>
      </p:sp>
      <p:pic>
        <p:nvPicPr>
          <p:cNvPr id="13" name="Immagine 12" descr="IMG_93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38330" y="1958414"/>
            <a:ext cx="4941168" cy="37058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 dirty="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39552" y="1600200"/>
            <a:ext cx="76900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Fill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a deep pan with water, cut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into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big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pieces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onion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carrot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celery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.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Add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lentils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oil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salt</a:t>
            </a:r>
            <a:endParaRPr lang="it-IT" altLang="it-IT" sz="1600" b="1" dirty="0">
              <a:solidFill>
                <a:srgbClr val="FF0000"/>
              </a:solidFill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cook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1600" b="1" dirty="0" err="1">
                <a:solidFill>
                  <a:srgbClr val="FF0000"/>
                </a:solidFill>
                <a:latin typeface="+mj-lt"/>
              </a:rPr>
              <a:t>for</a:t>
            </a: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it-IT" sz="1600" b="1" dirty="0">
                <a:solidFill>
                  <a:srgbClr val="FF0000"/>
                </a:solidFill>
                <a:latin typeface="+mj-lt"/>
              </a:rPr>
              <a:t>40-45’.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it-IT" sz="1600" b="1" dirty="0">
                <a:solidFill>
                  <a:srgbClr val="FF0000"/>
                </a:solidFill>
                <a:latin typeface="+mj-lt"/>
              </a:rPr>
              <a:t> In a different pan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it-IT" sz="1600" b="1" dirty="0">
                <a:solidFill>
                  <a:srgbClr val="FF0000"/>
                </a:solidFill>
                <a:latin typeface="+mj-lt"/>
              </a:rPr>
              <a:t> let </a:t>
            </a:r>
            <a:r>
              <a:rPr lang="en-US" altLang="it-IT" sz="1600" b="1" dirty="0" err="1">
                <a:solidFill>
                  <a:srgbClr val="FF0000"/>
                </a:solidFill>
                <a:latin typeface="+mj-lt"/>
              </a:rPr>
              <a:t>cotechino</a:t>
            </a:r>
            <a:r>
              <a:rPr lang="en-US" altLang="it-IT" sz="1600" b="1" dirty="0">
                <a:solidFill>
                  <a:srgbClr val="FF0000"/>
                </a:solidFill>
                <a:latin typeface="+mj-lt"/>
              </a:rPr>
              <a:t> boil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it-IT" sz="1600" b="1" dirty="0">
                <a:solidFill>
                  <a:srgbClr val="FF0000"/>
                </a:solidFill>
                <a:latin typeface="+mj-lt"/>
              </a:rPr>
              <a:t>in its </a:t>
            </a:r>
            <a:r>
              <a:rPr lang="en-US" altLang="it-IT" sz="1600" b="1" dirty="0" err="1">
                <a:solidFill>
                  <a:srgbClr val="FF0000"/>
                </a:solidFill>
                <a:latin typeface="+mj-lt"/>
              </a:rPr>
              <a:t>aluminium</a:t>
            </a:r>
            <a:endParaRPr lang="en-US" altLang="it-IT" sz="1600" b="1" dirty="0">
              <a:solidFill>
                <a:srgbClr val="FF0000"/>
              </a:solidFill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it-IT" sz="1600" b="1" dirty="0">
                <a:solidFill>
                  <a:srgbClr val="FF0000"/>
                </a:solidFill>
                <a:latin typeface="+mj-lt"/>
              </a:rPr>
              <a:t> pack for 15-20’.</a:t>
            </a:r>
            <a:endParaRPr lang="it-IT" altLang="it-IT" sz="1600" b="1" dirty="0">
              <a:solidFill>
                <a:srgbClr val="FF0000"/>
              </a:solidFill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sz="1600" dirty="0"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1600" dirty="0">
                <a:latin typeface="+mj-lt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sz="1600" dirty="0">
              <a:latin typeface="+mj-lt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>
                <a:latin typeface="+mj-lt"/>
              </a:rPr>
              <a:t>PREPARATION</a:t>
            </a:r>
          </a:p>
        </p:txBody>
      </p:sp>
      <p:pic>
        <p:nvPicPr>
          <p:cNvPr id="13" name="Immagine 12" descr="IMG_93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62800" y="3429888"/>
            <a:ext cx="3463483" cy="2597612"/>
          </a:xfrm>
          <a:prstGeom prst="rect">
            <a:avLst/>
          </a:prstGeom>
        </p:spPr>
      </p:pic>
      <p:pic>
        <p:nvPicPr>
          <p:cNvPr id="14" name="Immagine 13" descr="IMG_93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251780" y="1949020"/>
            <a:ext cx="4866016" cy="364951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588125" y="6269038"/>
            <a:ext cx="3384550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2000">
                <a:latin typeface="Raleway ExtraBold" panose="020B0903030101060003" pitchFamily="32" charset="0"/>
              </a:rPr>
              <a:t>ITALIAN RECIPE           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466725" y="252413"/>
            <a:ext cx="1588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466725" y="2603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8748713" y="252413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66725" y="6597650"/>
            <a:ext cx="8280400" cy="1588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755650" y="1268413"/>
            <a:ext cx="7705725" cy="1587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5" name="Text Box 7" descr="Mix fried struffoli with melted honey and candied peel and serve. "/>
          <p:cNvSpPr txBox="1">
            <a:spLocks noChangeArrowheads="1"/>
          </p:cNvSpPr>
          <p:nvPr/>
        </p:nvSpPr>
        <p:spPr bwMode="auto">
          <a:xfrm>
            <a:off x="467544" y="3068960"/>
            <a:ext cx="8185241" cy="4720380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it-IT" b="1" dirty="0">
                <a:solidFill>
                  <a:srgbClr val="FF0000"/>
                </a:solidFill>
                <a:latin typeface="+mj-lt"/>
              </a:rPr>
              <a:t>Spread all the lentils on a plate. 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it-IT" b="1" dirty="0">
                <a:solidFill>
                  <a:srgbClr val="FF0000"/>
                </a:solidFill>
                <a:latin typeface="+mj-lt"/>
              </a:rPr>
              <a:t>Cut the </a:t>
            </a:r>
            <a:r>
              <a:rPr lang="en-US" altLang="it-IT" b="1" dirty="0" err="1">
                <a:solidFill>
                  <a:srgbClr val="FF0000"/>
                </a:solidFill>
                <a:latin typeface="+mj-lt"/>
              </a:rPr>
              <a:t>cotechino</a:t>
            </a:r>
            <a:r>
              <a:rPr lang="en-US" altLang="it-IT" b="1" dirty="0">
                <a:solidFill>
                  <a:srgbClr val="FF0000"/>
                </a:solidFill>
                <a:latin typeface="+mj-lt"/>
              </a:rPr>
              <a:t> in slices and lay 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it-IT" b="1" dirty="0">
                <a:solidFill>
                  <a:srgbClr val="FF0000"/>
                </a:solidFill>
                <a:latin typeface="+mj-lt"/>
              </a:rPr>
              <a:t>it down on the lentils.</a:t>
            </a:r>
          </a:p>
          <a:p>
            <a:pPr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it-IT" b="1" dirty="0">
                <a:solidFill>
                  <a:srgbClr val="FF0000"/>
                </a:solidFill>
                <a:latin typeface="+mj-lt"/>
              </a:rPr>
              <a:t> Serve it hot!</a:t>
            </a:r>
            <a:endParaRPr lang="it-IT" altLang="it-IT" b="1" dirty="0">
              <a:solidFill>
                <a:srgbClr val="FF0000"/>
              </a:solidFill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dirty="0"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dirty="0"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dirty="0"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dirty="0">
              <a:latin typeface="+mj-lt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sz="1200" dirty="0">
              <a:latin typeface="+mj-lt"/>
            </a:endParaRP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>
                <a:latin typeface="+mj-lt"/>
              </a:rPr>
              <a:t>FINAL PREPARATION</a:t>
            </a:r>
          </a:p>
        </p:txBody>
      </p:sp>
      <p:pic>
        <p:nvPicPr>
          <p:cNvPr id="13" name="Immagine 12" descr="IMG_93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9924" y="2564904"/>
            <a:ext cx="4764021" cy="35730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Line 1"/>
          <p:cNvSpPr>
            <a:spLocks noChangeShapeType="1"/>
          </p:cNvSpPr>
          <p:nvPr/>
        </p:nvSpPr>
        <p:spPr bwMode="auto">
          <a:xfrm>
            <a:off x="468313" y="268288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468313" y="274638"/>
            <a:ext cx="8280400" cy="1587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8748713" y="268288"/>
            <a:ext cx="1587" cy="6343650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468313" y="6611938"/>
            <a:ext cx="8280400" cy="1587"/>
          </a:xfrm>
          <a:prstGeom prst="line">
            <a:avLst/>
          </a:prstGeom>
          <a:noFill/>
          <a:ln w="57240" cap="flat">
            <a:solidFill>
              <a:srgbClr val="2293D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755650" y="1282700"/>
            <a:ext cx="7705725" cy="1588"/>
          </a:xfrm>
          <a:prstGeom prst="line">
            <a:avLst/>
          </a:prstGeom>
          <a:noFill/>
          <a:ln w="9360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914400" y="1641475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sz="3200" dirty="0">
              <a:latin typeface="+mj-lt"/>
            </a:endParaRPr>
          </a:p>
          <a:p>
            <a:pPr algn="ctr"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it-IT" altLang="it-IT" sz="3200" dirty="0">
              <a:latin typeface="+mj-lt"/>
            </a:endParaRPr>
          </a:p>
          <a:p>
            <a:pPr algn="ctr" hangingPunct="1">
              <a:lnSpc>
                <a:spcPct val="15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it-IT" altLang="it-IT" sz="2800" dirty="0">
                <a:latin typeface="+mj-lt"/>
              </a:rPr>
              <a:t>INSERT 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0" r="28465"/>
          <a:stretch>
            <a:fillRect/>
          </a:stretch>
        </p:blipFill>
        <p:spPr bwMode="auto">
          <a:xfrm>
            <a:off x="720725" y="431800"/>
            <a:ext cx="10795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390" r="284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55650" y="404813"/>
            <a:ext cx="7704138" cy="70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it-IT" altLang="it-IT" sz="4000" dirty="0">
                <a:latin typeface="+mj-lt"/>
              </a:rPr>
              <a:t>WELL DONE!</a:t>
            </a:r>
          </a:p>
        </p:txBody>
      </p:sp>
      <p:pic>
        <p:nvPicPr>
          <p:cNvPr id="11" name="Immagine 10" descr="IMG_93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30346" y="2030228"/>
            <a:ext cx="5131624" cy="38487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zione standard5" id="{9E8E3AD9-E8C3-4484-81C6-312E558B8D29}" vid="{91A57E5A-5F13-4761-AB85-9345DBD3C46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italian-template-cookery-book (1)</Template>
  <TotalTime>104</TotalTime>
  <Words>157</Words>
  <Application>Microsoft Office PowerPoint</Application>
  <PresentationFormat>Presentazione su schermo (4:3)</PresentationFormat>
  <Paragraphs>45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Microsoft YaHei</vt:lpstr>
      <vt:lpstr>Aharoni</vt:lpstr>
      <vt:lpstr>Arial</vt:lpstr>
      <vt:lpstr>Calibri</vt:lpstr>
      <vt:lpstr>Raleway ExtraBold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di Pisa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34</cp:revision>
  <cp:lastPrinted>1601-01-01T00:00:00Z</cp:lastPrinted>
  <dcterms:created xsi:type="dcterms:W3CDTF">2016-11-26T14:36:00Z</dcterms:created>
  <dcterms:modified xsi:type="dcterms:W3CDTF">2016-12-06T20:19:25Z</dcterms:modified>
</cp:coreProperties>
</file>