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7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13107A-5906-4EC8-AE96-322646959B5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E4D133-1918-46FE-A560-A96A0139ED1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8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Chocolate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salami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371430797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55576" y="4725144"/>
            <a:ext cx="3312368" cy="180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 err="1" smtClean="0"/>
              <a:t>Ingredients</a:t>
            </a:r>
            <a:r>
              <a:rPr lang="it-IT" sz="24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egg</a:t>
            </a:r>
            <a:r>
              <a:rPr lang="it-IT" sz="2400" dirty="0" smtClean="0"/>
              <a:t>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Dry biscuits: 250 gr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Sugar: 125 gr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err="1" smtClean="0"/>
              <a:t>Butter</a:t>
            </a:r>
            <a:r>
              <a:rPr lang="it-IT" sz="2400" dirty="0" smtClean="0"/>
              <a:t>: 250 gr</a:t>
            </a:r>
            <a:endParaRPr lang="it-IT" sz="2400" dirty="0"/>
          </a:p>
        </p:txBody>
      </p:sp>
      <p:pic>
        <p:nvPicPr>
          <p:cNvPr id="1026" name="Picture 2" descr="D:\Documentazione\altro\casa\Greta\20161103\20161103_185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76256" cy="41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427984" y="4805537"/>
            <a:ext cx="42484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Bitter </a:t>
            </a:r>
            <a:r>
              <a:rPr lang="it-IT" sz="2400" dirty="0" err="1" smtClean="0"/>
              <a:t>cocoa</a:t>
            </a:r>
            <a:r>
              <a:rPr lang="it-IT" sz="2400" dirty="0" smtClean="0"/>
              <a:t>: 150 gr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err="1" smtClean="0"/>
              <a:t>Chopped</a:t>
            </a:r>
            <a:r>
              <a:rPr lang="it-IT" sz="2400" dirty="0" smtClean="0"/>
              <a:t> </a:t>
            </a:r>
            <a:r>
              <a:rPr lang="it-IT" sz="2400" dirty="0" err="1" smtClean="0"/>
              <a:t>nuts</a:t>
            </a:r>
            <a:r>
              <a:rPr lang="it-IT" sz="2400" dirty="0" smtClean="0"/>
              <a:t>: 125 gr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Coffee: </a:t>
            </a:r>
            <a:r>
              <a:rPr lang="it-IT" sz="2400" dirty="0" err="1" smtClean="0"/>
              <a:t>one</a:t>
            </a:r>
            <a:r>
              <a:rPr lang="it-IT" sz="2400" dirty="0" smtClean="0"/>
              <a:t> small </a:t>
            </a:r>
            <a:r>
              <a:rPr lang="it-IT" sz="2400" dirty="0" err="1" smtClean="0"/>
              <a:t>cup</a:t>
            </a:r>
            <a:endParaRPr lang="it-IT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Marsala liquor: </a:t>
            </a:r>
            <a:r>
              <a:rPr lang="it-IT" sz="2400" dirty="0" err="1" smtClean="0"/>
              <a:t>one</a:t>
            </a:r>
            <a:r>
              <a:rPr lang="it-IT" sz="2400" dirty="0" smtClean="0"/>
              <a:t> small </a:t>
            </a:r>
            <a:r>
              <a:rPr lang="it-IT" sz="2400" dirty="0" err="1" smtClean="0"/>
              <a:t>glass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978310814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azione\altro\casa\Greta\20161103\20161103_19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744416" cy="270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/>
          <p:cNvSpPr>
            <a:spLocks noGrp="1"/>
          </p:cNvSpPr>
          <p:nvPr>
            <p:ph sz="quarter" idx="1"/>
          </p:nvPr>
        </p:nvSpPr>
        <p:spPr>
          <a:xfrm>
            <a:off x="1403648" y="4005064"/>
            <a:ext cx="3312368" cy="1129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 smtClean="0"/>
              <a:t>Crumble</a:t>
            </a:r>
            <a:r>
              <a:rPr lang="it-IT" sz="2400" dirty="0" smtClean="0"/>
              <a:t> biscuits </a:t>
            </a:r>
            <a:r>
              <a:rPr lang="it-IT" sz="2400" dirty="0" err="1" smtClean="0"/>
              <a:t>within</a:t>
            </a:r>
            <a:r>
              <a:rPr lang="it-IT" sz="2400" dirty="0" smtClean="0"/>
              <a:t> coffee and liquor</a:t>
            </a:r>
            <a:endParaRPr lang="it-IT" sz="2400" dirty="0"/>
          </a:p>
        </p:txBody>
      </p:sp>
      <p:pic>
        <p:nvPicPr>
          <p:cNvPr id="9" name="Picture 2" descr="D:\Documentazione\altro\casa\Greta\20161103\20161103_190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062" y="3861048"/>
            <a:ext cx="3269458" cy="19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con strisce 3"/>
          <p:cNvSpPr/>
          <p:nvPr/>
        </p:nvSpPr>
        <p:spPr>
          <a:xfrm rot="2418019">
            <a:off x="4349133" y="3218218"/>
            <a:ext cx="1022701" cy="3541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9848390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sz="quarter" idx="1"/>
          </p:nvPr>
        </p:nvSpPr>
        <p:spPr>
          <a:xfrm>
            <a:off x="5250954" y="5157192"/>
            <a:ext cx="3312368" cy="1129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 smtClean="0"/>
              <a:t>Add</a:t>
            </a:r>
            <a:r>
              <a:rPr lang="it-IT" sz="2400" dirty="0" smtClean="0"/>
              <a:t> </a:t>
            </a:r>
            <a:r>
              <a:rPr lang="it-IT" sz="2400" dirty="0" err="1" smtClean="0"/>
              <a:t>chopped</a:t>
            </a:r>
            <a:r>
              <a:rPr lang="it-IT" sz="2400" dirty="0" smtClean="0"/>
              <a:t> </a:t>
            </a:r>
            <a:r>
              <a:rPr lang="it-IT" sz="2400" dirty="0" err="1" smtClean="0"/>
              <a:t>nuts</a:t>
            </a:r>
            <a:r>
              <a:rPr lang="it-IT" sz="2400" dirty="0" smtClean="0"/>
              <a:t> </a:t>
            </a:r>
            <a:r>
              <a:rPr lang="it-IT" sz="2400" smtClean="0"/>
              <a:t>and the egg</a:t>
            </a:r>
            <a:endParaRPr lang="it-IT" sz="2400" dirty="0"/>
          </a:p>
        </p:txBody>
      </p:sp>
      <p:pic>
        <p:nvPicPr>
          <p:cNvPr id="3075" name="Picture 3" descr="D:\Documentazione\altro\casa\Greta\20161103\20161103_190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1"/>
            <a:ext cx="2654052" cy="44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ocumentazione\altro\casa\Greta\20161103\20161103_1904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541"/>
          <a:stretch/>
        </p:blipFill>
        <p:spPr bwMode="auto">
          <a:xfrm>
            <a:off x="721829" y="1123428"/>
            <a:ext cx="269804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414666" y="4387625"/>
            <a:ext cx="3312368" cy="1129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Mix </a:t>
            </a:r>
            <a:r>
              <a:rPr lang="it-IT" sz="2400" dirty="0" err="1" smtClean="0"/>
              <a:t>butter</a:t>
            </a:r>
            <a:r>
              <a:rPr lang="it-IT" sz="2400" dirty="0" smtClean="0"/>
              <a:t> and sugar</a:t>
            </a:r>
          </a:p>
        </p:txBody>
      </p:sp>
    </p:spTree>
    <p:extLst>
      <p:ext uri="{BB962C8B-B14F-4D97-AF65-F5344CB8AC3E}">
        <p14:creationId xmlns:p14="http://schemas.microsoft.com/office/powerpoint/2010/main" xmlns="" val="3463083203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azione\altro\casa\Greta\20161103\20161103_191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2650"/>
            <a:ext cx="3151922" cy="52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1979712" y="2634447"/>
            <a:ext cx="3312368" cy="1129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Mix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together</a:t>
            </a:r>
            <a:r>
              <a:rPr lang="it-IT" sz="2400" dirty="0" smtClean="0"/>
              <a:t> with the </a:t>
            </a:r>
            <a:r>
              <a:rPr lang="it-IT" sz="2400" dirty="0" err="1" smtClean="0"/>
              <a:t>hands</a:t>
            </a:r>
            <a:endParaRPr lang="it-IT" sz="2400" dirty="0" smtClean="0"/>
          </a:p>
        </p:txBody>
      </p:sp>
      <p:pic>
        <p:nvPicPr>
          <p:cNvPr id="6" name="Picture 2" descr="D:\Documentazione\altro\casa\Greta\20161103\20161103_190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27" y="480253"/>
            <a:ext cx="2765402" cy="16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ocumentazione\altro\casa\Greta\20161103\20161103_190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139" y="4005064"/>
            <a:ext cx="1523379" cy="25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ccia a destra con strisce 11"/>
          <p:cNvSpPr/>
          <p:nvPr/>
        </p:nvSpPr>
        <p:spPr>
          <a:xfrm rot="2418019">
            <a:off x="3852888" y="1891522"/>
            <a:ext cx="1022701" cy="3541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con strisce 12"/>
          <p:cNvSpPr/>
          <p:nvPr/>
        </p:nvSpPr>
        <p:spPr>
          <a:xfrm rot="19602178">
            <a:off x="3832790" y="4197383"/>
            <a:ext cx="1022701" cy="3541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4698779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azione\altro\casa\Greta\20161103\20161103_1918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0" b="32678"/>
          <a:stretch/>
        </p:blipFill>
        <p:spPr bwMode="auto">
          <a:xfrm>
            <a:off x="323528" y="476672"/>
            <a:ext cx="3705600" cy="38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azione\altro\casa\Greta\20161103\20161103_191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012" y="1546105"/>
            <a:ext cx="4644008" cy="27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/>
          <p:cNvSpPr>
            <a:spLocks noGrp="1"/>
          </p:cNvSpPr>
          <p:nvPr>
            <p:ph sz="quarter" idx="1"/>
          </p:nvPr>
        </p:nvSpPr>
        <p:spPr>
          <a:xfrm>
            <a:off x="520144" y="4797152"/>
            <a:ext cx="3312368" cy="1129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 smtClean="0"/>
              <a:t>Shape</a:t>
            </a:r>
            <a:r>
              <a:rPr lang="it-IT" sz="2400" dirty="0" smtClean="0"/>
              <a:t> </a:t>
            </a:r>
            <a:r>
              <a:rPr lang="it-IT" sz="2400" dirty="0" err="1" smtClean="0"/>
              <a:t>like</a:t>
            </a:r>
            <a:r>
              <a:rPr lang="it-IT" sz="2400" dirty="0" smtClean="0"/>
              <a:t> a salami</a:t>
            </a:r>
          </a:p>
          <a:p>
            <a:pPr marL="0" indent="0">
              <a:buNone/>
            </a:pPr>
            <a:r>
              <a:rPr lang="it-IT" sz="2400" dirty="0" smtClean="0"/>
              <a:t>and </a:t>
            </a:r>
            <a:r>
              <a:rPr lang="it-IT" sz="2400" dirty="0" err="1" smtClean="0"/>
              <a:t>wrap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876662" y="4725144"/>
            <a:ext cx="3312368" cy="1129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Put </a:t>
            </a:r>
            <a:r>
              <a:rPr lang="it-IT" sz="2400" dirty="0" err="1" smtClean="0"/>
              <a:t>it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fridge</a:t>
            </a:r>
            <a:r>
              <a:rPr lang="it-IT" sz="2400" dirty="0" smtClean="0"/>
              <a:t> for 12 hours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861294547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Enjoy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smtClean="0"/>
              <a:t> </a:t>
            </a:r>
            <a:r>
              <a:rPr lang="it-IT" smtClean="0"/>
              <a:t>sa</a:t>
            </a:r>
            <a:r>
              <a:rPr lang="it-IT" smtClean="0"/>
              <a:t>lami!</a:t>
            </a:r>
            <a:endParaRPr lang="it-IT" dirty="0"/>
          </a:p>
        </p:txBody>
      </p:sp>
      <p:pic>
        <p:nvPicPr>
          <p:cNvPr id="6146" name="Picture 2" descr="D:\Documentazione\altro\casa\Greta\20161103\20161103_203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612227" cy="39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266421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58</Words>
  <Application>Microsoft Office PowerPoint</Application>
  <PresentationFormat>Presentazione su schermo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Loggia</vt:lpstr>
      <vt:lpstr>Chocolate salami</vt:lpstr>
      <vt:lpstr>Diapositiva 2</vt:lpstr>
      <vt:lpstr>Diapositiva 3</vt:lpstr>
      <vt:lpstr>Diapositiva 4</vt:lpstr>
      <vt:lpstr>Diapositiva 5</vt:lpstr>
      <vt:lpstr>Diapositiva 6</vt:lpstr>
      <vt:lpstr>Enjoy your salami!</vt:lpstr>
    </vt:vector>
  </TitlesOfParts>
  <Company>FIATGROUP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Chocolate salami recipe</dc:title>
  <dc:creator>Administrator</dc:creator>
  <cp:lastModifiedBy>Silfenisia</cp:lastModifiedBy>
  <cp:revision>12</cp:revision>
  <dcterms:created xsi:type="dcterms:W3CDTF">2016-11-03T20:35:51Z</dcterms:created>
  <dcterms:modified xsi:type="dcterms:W3CDTF">2016-11-30T17:43:36Z</dcterms:modified>
</cp:coreProperties>
</file>