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2" r:id="rId6"/>
    <p:sldId id="265" r:id="rId7"/>
    <p:sldId id="267" r:id="rId8"/>
    <p:sldId id="268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2608232"/>
      </p:ext>
    </p:extLst>
  </p:cSld>
  <p:clrMapOvr>
    <a:masterClrMapping/>
  </p:clrMapOvr>
  <p:transition spd="slow" advClick="0" advTm="4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2303025"/>
      </p:ext>
    </p:extLst>
  </p:cSld>
  <p:clrMapOvr>
    <a:masterClrMapping/>
  </p:clrMapOvr>
  <p:transition spd="slow" advClick="0" advTm="4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1129035"/>
      </p:ext>
    </p:extLst>
  </p:cSld>
  <p:clrMapOvr>
    <a:masterClrMapping/>
  </p:clrMapOvr>
  <p:transition spd="slow" advClick="0" advTm="4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1896434"/>
      </p:ext>
    </p:extLst>
  </p:cSld>
  <p:clrMapOvr>
    <a:masterClrMapping/>
  </p:clrMapOvr>
  <p:transition spd="slow" advClick="0" advTm="4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68591149"/>
      </p:ext>
    </p:extLst>
  </p:cSld>
  <p:clrMapOvr>
    <a:masterClrMapping/>
  </p:clrMapOvr>
  <p:transition spd="slow" advClick="0" advTm="4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9904641"/>
      </p:ext>
    </p:extLst>
  </p:cSld>
  <p:clrMapOvr>
    <a:masterClrMapping/>
  </p:clrMapOvr>
  <p:transition spd="slow" advClick="0" advTm="4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02526395"/>
      </p:ext>
    </p:extLst>
  </p:cSld>
  <p:clrMapOvr>
    <a:masterClrMapping/>
  </p:clrMapOvr>
  <p:transition spd="slow" advClick="0" advTm="4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144954"/>
      </p:ext>
    </p:extLst>
  </p:cSld>
  <p:clrMapOvr>
    <a:masterClrMapping/>
  </p:clrMapOvr>
  <p:transition spd="slow" advClick="0" advTm="4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9857891"/>
      </p:ext>
    </p:extLst>
  </p:cSld>
  <p:clrMapOvr>
    <a:masterClrMapping/>
  </p:clrMapOvr>
  <p:transition spd="slow" advClick="0" advTm="4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5884750"/>
      </p:ext>
    </p:extLst>
  </p:cSld>
  <p:clrMapOvr>
    <a:masterClrMapping/>
  </p:clrMapOvr>
  <p:transition spd="slow" advClick="0" advTm="4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27842720"/>
      </p:ext>
    </p:extLst>
  </p:cSld>
  <p:clrMapOvr>
    <a:masterClrMapping/>
  </p:clrMapOvr>
  <p:transition spd="slow" advClick="0"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799B-0AE4-4C63-8DC0-E689BC9E40C6}" type="datetimeFigureOut">
              <a:rPr lang="it-IT" smtClean="0"/>
              <a:pPr/>
              <a:t>02/12/2016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972C-489B-4965-8C0D-DDB29FCB1A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6822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«BONET»</a:t>
            </a:r>
            <a:endParaRPr lang="it-IT" sz="9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i="1" dirty="0" smtClean="0">
                <a:solidFill>
                  <a:schemeClr val="bg1"/>
                </a:solidFill>
              </a:rPr>
              <a:t>The </a:t>
            </a:r>
            <a:r>
              <a:rPr lang="it-IT" i="1" dirty="0" err="1" smtClean="0">
                <a:solidFill>
                  <a:schemeClr val="bg1"/>
                </a:solidFill>
              </a:rPr>
              <a:t>recipe</a:t>
            </a:r>
            <a:r>
              <a:rPr lang="it-IT" i="1" dirty="0" smtClean="0">
                <a:solidFill>
                  <a:schemeClr val="bg1"/>
                </a:solidFill>
              </a:rPr>
              <a:t> to </a:t>
            </a:r>
            <a:r>
              <a:rPr lang="it-IT" i="1" dirty="0" err="1" smtClean="0">
                <a:solidFill>
                  <a:schemeClr val="bg1"/>
                </a:solidFill>
              </a:rPr>
              <a:t>prepare</a:t>
            </a:r>
            <a:r>
              <a:rPr lang="it-IT" i="1" dirty="0" smtClean="0">
                <a:solidFill>
                  <a:schemeClr val="bg1"/>
                </a:solidFill>
              </a:rPr>
              <a:t> a </a:t>
            </a:r>
            <a:r>
              <a:rPr lang="it-IT" i="1" dirty="0" err="1" smtClean="0">
                <a:solidFill>
                  <a:schemeClr val="bg1"/>
                </a:solidFill>
              </a:rPr>
              <a:t>traditional</a:t>
            </a:r>
            <a:r>
              <a:rPr lang="it-IT" i="1" dirty="0" smtClean="0">
                <a:solidFill>
                  <a:schemeClr val="bg1"/>
                </a:solidFill>
              </a:rPr>
              <a:t> «Piemontese»  pudding</a:t>
            </a:r>
            <a:endParaRPr lang="it-IT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539829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Take out of the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oven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b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wait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cool. </a:t>
            </a:r>
            <a:b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Put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fridge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hours,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decorate  with the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hazelnuts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some amaretti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506432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dirty="0" err="1" smtClean="0">
                <a:solidFill>
                  <a:schemeClr val="bg1"/>
                </a:solidFill>
                <a:latin typeface="Vivaldi" pitchFamily="66" charset="0"/>
              </a:rPr>
              <a:t>…….et</a:t>
            </a:r>
            <a:r>
              <a:rPr lang="it-IT" smtClean="0">
                <a:solidFill>
                  <a:schemeClr val="bg1"/>
                </a:solidFill>
                <a:latin typeface="Vivaldi" pitchFamily="66" charset="0"/>
              </a:rPr>
              <a:t> voilà !</a:t>
            </a:r>
            <a:endParaRPr lang="it-IT" dirty="0">
              <a:solidFill>
                <a:schemeClr val="bg1"/>
              </a:solidFill>
              <a:latin typeface="Vivaldi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132856"/>
            <a:ext cx="6034617" cy="4525963"/>
          </a:xfrm>
          <a:ln w="254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69772224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701824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INGREDIENTS</a:t>
            </a:r>
            <a:r>
              <a:rPr lang="it-IT" sz="4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4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it-IT" sz="4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916832"/>
            <a:ext cx="8683768" cy="45259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  </a:t>
            </a:r>
            <a:r>
              <a:rPr lang="it-I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eggs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 ml  of </a:t>
            </a:r>
            <a:r>
              <a:rPr lang="it-I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 g of </a:t>
            </a:r>
            <a:r>
              <a:rPr lang="it-I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unsweetened</a:t>
            </a:r>
            <a:endParaRPr lang="it-IT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it-I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cocoa</a:t>
            </a:r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powder</a:t>
            </a:r>
            <a:endParaRPr lang="it-IT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g of sugar </a:t>
            </a:r>
          </a:p>
          <a:p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 g  of  amaretti </a:t>
            </a:r>
          </a:p>
          <a:p>
            <a:r>
              <a:rPr lang="it-IT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caramel  </a:t>
            </a: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(50 g of sugar)</a:t>
            </a:r>
          </a:p>
          <a:p>
            <a:r>
              <a:rPr lang="it-IT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hazelnuts</a:t>
            </a:r>
            <a:endParaRPr lang="it-IT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132856"/>
            <a:ext cx="5083368" cy="35488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70653688"/>
      </p:ext>
    </p:extLst>
  </p:cSld>
  <p:clrMapOvr>
    <a:masterClrMapping/>
  </p:clrMapOvr>
  <p:transition spd="slow" advClick="0" advTm="4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PROCEDURE</a:t>
            </a:r>
            <a:endParaRPr lang="it-IT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Crumble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amaretti 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and  put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napkins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on the bottom of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heat-resistent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dish</a:t>
            </a:r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49052"/>
            <a:ext cx="3374568" cy="2530926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352381"/>
            <a:ext cx="3446576" cy="2156101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48640235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whisk</a:t>
            </a: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mix the </a:t>
            </a: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sugar</a:t>
            </a: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the </a:t>
            </a: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eggs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 w="254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77724136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cocoa</a:t>
            </a: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crumbled</a:t>
            </a: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amaretti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  <a:ln w="25400" cmpd="sng">
            <a:solidFill>
              <a:schemeClr val="tx1"/>
            </a:solidFill>
          </a:ln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71920949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Pour  the </a:t>
            </a: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it-IT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whisk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ln w="254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56541068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676456" cy="1858218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Prepare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caramel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50 g of sugar and </a:t>
            </a:r>
            <a:b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spoons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water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pan.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sugar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pour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mould</a:t>
            </a:r>
            <a:endParaRPr lang="it-IT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40968"/>
            <a:ext cx="4038600" cy="3028950"/>
          </a:xfrm>
          <a:ln w="25400" cmpd="sng">
            <a:solidFill>
              <a:schemeClr val="tx1"/>
            </a:solidFill>
          </a:ln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140968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2403793436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6551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mould</a:t>
            </a:r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Put the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mould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heat-resistent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dish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water  up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1/3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its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height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213484"/>
            <a:ext cx="5904656" cy="4428492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73007122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it-I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Put </a:t>
            </a:r>
            <a:r>
              <a:rPr lang="it-I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it-I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it-I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oven</a:t>
            </a:r>
            <a:r>
              <a:rPr lang="it-I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at 180° C </a:t>
            </a:r>
            <a:br>
              <a:rPr lang="it-I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it-I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it-IT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hour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138" y="1600200"/>
            <a:ext cx="5555723" cy="4525963"/>
          </a:xfrm>
          <a:ln w="254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50772398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229</TotalTime>
  <Words>137</Words>
  <Application>Microsoft Office PowerPoint</Application>
  <PresentationFormat>Presentazione su schermo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«BONET»</vt:lpstr>
      <vt:lpstr>INGREDIENTS </vt:lpstr>
      <vt:lpstr>PROCEDURE</vt:lpstr>
      <vt:lpstr>Then use a whisk to mix the sugar  and the eggs</vt:lpstr>
      <vt:lpstr>Add the cocoa and the crumbled amaretti</vt:lpstr>
      <vt:lpstr>Pour  the milk  using the whisk</vt:lpstr>
      <vt:lpstr>Prepare the caramel using 50 g of sugar and  two spoons of water into a pan. When sugar changes colour pour it in the mould</vt:lpstr>
      <vt:lpstr>Diapositiva 8</vt:lpstr>
      <vt:lpstr>Put it in the oven  at 180° C  for  about one hour </vt:lpstr>
      <vt:lpstr>Take out of the oven and  wait for it to cool.  Put it in the fridge for about two hours, then decorate  with the hazelnuts and some amaretti</vt:lpstr>
      <vt:lpstr>…….et voilà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«BONET»</dc:title>
  <dc:creator>luca</dc:creator>
  <cp:lastModifiedBy>Silfenisia</cp:lastModifiedBy>
  <cp:revision>47</cp:revision>
  <dcterms:created xsi:type="dcterms:W3CDTF">2016-11-03T16:55:20Z</dcterms:created>
  <dcterms:modified xsi:type="dcterms:W3CDTF">2016-12-02T08:50:33Z</dcterms:modified>
</cp:coreProperties>
</file>