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93EE-6847-4979-B4B3-62E891B79B5D}" type="datetimeFigureOut">
              <a:rPr lang="en-IE" smtClean="0"/>
              <a:t>24/02/2016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59E8-532C-43D3-A084-708EA8116E8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93EE-6847-4979-B4B3-62E891B79B5D}" type="datetimeFigureOut">
              <a:rPr lang="en-IE" smtClean="0"/>
              <a:t>24/02/2016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59E8-532C-43D3-A084-708EA8116E8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93EE-6847-4979-B4B3-62E891B79B5D}" type="datetimeFigureOut">
              <a:rPr lang="en-IE" smtClean="0"/>
              <a:t>24/02/2016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59E8-532C-43D3-A084-708EA8116E8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93EE-6847-4979-B4B3-62E891B79B5D}" type="datetimeFigureOut">
              <a:rPr lang="en-IE" smtClean="0"/>
              <a:t>24/02/2016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59E8-532C-43D3-A084-708EA8116E8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93EE-6847-4979-B4B3-62E891B79B5D}" type="datetimeFigureOut">
              <a:rPr lang="en-IE" smtClean="0"/>
              <a:t>24/02/2016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59E8-532C-43D3-A084-708EA8116E8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93EE-6847-4979-B4B3-62E891B79B5D}" type="datetimeFigureOut">
              <a:rPr lang="en-IE" smtClean="0"/>
              <a:t>24/02/2016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59E8-532C-43D3-A084-708EA8116E8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93EE-6847-4979-B4B3-62E891B79B5D}" type="datetimeFigureOut">
              <a:rPr lang="en-IE" smtClean="0"/>
              <a:t>24/02/2016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59E8-532C-43D3-A084-708EA8116E8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93EE-6847-4979-B4B3-62E891B79B5D}" type="datetimeFigureOut">
              <a:rPr lang="en-IE" smtClean="0"/>
              <a:t>24/02/2016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59E8-532C-43D3-A084-708EA8116E8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93EE-6847-4979-B4B3-62E891B79B5D}" type="datetimeFigureOut">
              <a:rPr lang="en-IE" smtClean="0"/>
              <a:t>24/02/2016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59E8-532C-43D3-A084-708EA8116E8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93EE-6847-4979-B4B3-62E891B79B5D}" type="datetimeFigureOut">
              <a:rPr lang="en-IE" smtClean="0"/>
              <a:t>24/02/2016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59E8-532C-43D3-A084-708EA8116E8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93EE-6847-4979-B4B3-62E891B79B5D}" type="datetimeFigureOut">
              <a:rPr lang="en-IE" smtClean="0"/>
              <a:t>24/02/2016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59E8-532C-43D3-A084-708EA8116E8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393EE-6847-4979-B4B3-62E891B79B5D}" type="datetimeFigureOut">
              <a:rPr lang="en-IE" smtClean="0"/>
              <a:t>24/02/2016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D59E8-532C-43D3-A084-708EA8116E8C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6096" y="332656"/>
            <a:ext cx="3238128" cy="1470025"/>
          </a:xfrm>
        </p:spPr>
        <p:txBody>
          <a:bodyPr/>
          <a:lstStyle/>
          <a:p>
            <a:r>
              <a:rPr lang="en-IE" dirty="0" smtClean="0"/>
              <a:t>Our School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4168" y="1700808"/>
            <a:ext cx="2120280" cy="1126976"/>
          </a:xfrm>
        </p:spPr>
        <p:txBody>
          <a:bodyPr/>
          <a:lstStyle/>
          <a:p>
            <a:r>
              <a:rPr lang="en-IE" dirty="0" smtClean="0"/>
              <a:t>Starring DIFI</a:t>
            </a:r>
            <a:endParaRPr lang="en-IE" dirty="0"/>
          </a:p>
        </p:txBody>
      </p:sp>
      <p:pic>
        <p:nvPicPr>
          <p:cNvPr id="4" name="Picture 3" descr="fy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608512" cy="61446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logo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501008"/>
            <a:ext cx="1487424" cy="1481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piz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7244622" cy="5433467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75656" y="602128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This is one of my favourite rooms: the kitchen!</a:t>
            </a:r>
            <a:endParaRPr lang="en-I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h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7340633" cy="5505475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87624" y="609329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This is the main hall: I’m sitting on two </a:t>
            </a:r>
            <a:r>
              <a:rPr lang="en-IE" sz="2400" b="1" dirty="0" err="1" smtClean="0"/>
              <a:t>hurleys</a:t>
            </a:r>
            <a:r>
              <a:rPr lang="en-IE" sz="2400" b="1" dirty="0" smtClean="0"/>
              <a:t>!</a:t>
            </a:r>
            <a:endParaRPr lang="en-I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gam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7244622" cy="5433467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15616" y="602128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This is the games room: we come here now and again</a:t>
            </a:r>
            <a:endParaRPr lang="en-I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Content Placeholder 3" descr="t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340768"/>
            <a:ext cx="6034617" cy="4525963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2372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I love to go home with the children</a:t>
            </a:r>
            <a:endParaRPr lang="en-IE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616530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We have done our homework, so we can watch television!</a:t>
            </a:r>
            <a:endParaRPr lang="en-I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7282756" cy="5462067"/>
          </a:xfr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699792" y="616530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This is where we live: in Dublin</a:t>
            </a:r>
            <a:endParaRPr lang="en-I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3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476672"/>
            <a:ext cx="6956590" cy="5217443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71800" y="594928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Here I am in the classroom</a:t>
            </a:r>
            <a:endParaRPr lang="en-I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grd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7340633" cy="5505475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55776" y="60212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We have a school garden</a:t>
            </a:r>
            <a:endParaRPr lang="en-I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compr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7052601" cy="5289451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07704" y="602128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Here I am in one of the computer rooms</a:t>
            </a:r>
            <a:endParaRPr lang="en-I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h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04664"/>
            <a:ext cx="7340633" cy="5505475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83768" y="609329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This is the other computer room</a:t>
            </a:r>
            <a:endParaRPr lang="en-I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prj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7340633" cy="5505475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47664" y="609329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The pupils like to work together doing projects</a:t>
            </a:r>
            <a:endParaRPr lang="en-I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r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332656"/>
            <a:ext cx="7148612" cy="5361459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11560" y="594928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Sometimes our parents come in and we do “Reading for Fun”</a:t>
            </a:r>
            <a:endParaRPr lang="en-I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li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332656"/>
            <a:ext cx="7244622" cy="5433467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23728" y="594928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Here we are in the school library</a:t>
            </a:r>
            <a:endParaRPr lang="en-I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121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Our School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</dc:title>
  <dc:creator>Principal</dc:creator>
  <cp:lastModifiedBy>Principal</cp:lastModifiedBy>
  <cp:revision>4</cp:revision>
  <dcterms:created xsi:type="dcterms:W3CDTF">2016-02-24T08:53:27Z</dcterms:created>
  <dcterms:modified xsi:type="dcterms:W3CDTF">2016-02-24T09:24:45Z</dcterms:modified>
</cp:coreProperties>
</file>